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1" r:id="rId2"/>
    <p:sldId id="257" r:id="rId3"/>
    <p:sldId id="273" r:id="rId4"/>
    <p:sldId id="276" r:id="rId5"/>
    <p:sldId id="278" r:id="rId6"/>
    <p:sldId id="280" r:id="rId7"/>
    <p:sldId id="282" r:id="rId8"/>
    <p:sldId id="284" r:id="rId9"/>
    <p:sldId id="286" r:id="rId10"/>
    <p:sldId id="288" r:id="rId11"/>
    <p:sldId id="289" r:id="rId12"/>
    <p:sldId id="270" r:id="rId13"/>
    <p:sldId id="274" r:id="rId14"/>
    <p:sldId id="275" r:id="rId15"/>
    <p:sldId id="277" r:id="rId16"/>
    <p:sldId id="279" r:id="rId17"/>
    <p:sldId id="281" r:id="rId18"/>
    <p:sldId id="283" r:id="rId19"/>
    <p:sldId id="285" r:id="rId20"/>
    <p:sldId id="287" r:id="rId21"/>
    <p:sldId id="290" r:id="rId22"/>
    <p:sldId id="291" r:id="rId23"/>
    <p:sldId id="256" r:id="rId2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lene" initials="h" lastIdx="1" clrIdx="0">
    <p:extLst>
      <p:ext uri="{19B8F6BF-5375-455C-9EA6-DF929625EA0E}">
        <p15:presenceInfo xmlns:p15="http://schemas.microsoft.com/office/powerpoint/2012/main" userId="helen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311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6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0CF55-F486-4745-9E04-FC7DCA390A06}" type="datetimeFigureOut">
              <a:rPr lang="fr-FR" smtClean="0"/>
              <a:t>30/04/2019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E3B18A-782F-446E-9D9F-0EE38C059C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5439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781ECB-2CF8-46D5-8141-0ADF35C092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BB16AB8-372F-47F2-9413-6D32D9CA9B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A87256-518B-4290-815F-692C8EEE6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41AE-1CA8-4B6C-9414-2B71CB09C7FE}" type="datetimeFigureOut">
              <a:rPr lang="fr-FR" smtClean="0"/>
              <a:t>30/04/2019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C9B6F4-7520-4223-903F-CFD5D6C4B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5E19B8-30D6-4845-8B89-46EC4F946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0485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2AC7D4-9C62-4695-887E-D3DE07D04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B055E7C-8A93-4485-9030-A0D7EB6C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AE4A60-7D5E-49B0-A7C3-4FA31DFB1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41AE-1CA8-4B6C-9414-2B71CB09C7FE}" type="datetimeFigureOut">
              <a:rPr lang="fr-FR" smtClean="0"/>
              <a:t>30/04/2019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B66011-30AC-4CD0-AD4E-1DC82B66F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297F8D-9BDC-4F00-A53F-7CC240120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1333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E716D61-A315-4AA0-8C9C-0DCB4032FE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B570B19-B084-4A51-A330-3DE344593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FA2725-BFB5-470C-B7AE-676B3525F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41AE-1CA8-4B6C-9414-2B71CB09C7FE}" type="datetimeFigureOut">
              <a:rPr lang="fr-FR" smtClean="0"/>
              <a:t>30/04/2019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D859E2-B7D7-47ED-9AFD-57F2BDCC4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62024F-349D-48EF-9D4F-B19F841D0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804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274F3F-CC3C-46D4-8CD6-D4F15BFC6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D99C80-5BF1-4BD5-97CF-FE8697B4B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81CD9C-E90B-410C-87C8-728E38C2C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41AE-1CA8-4B6C-9414-2B71CB09C7FE}" type="datetimeFigureOut">
              <a:rPr lang="fr-FR" smtClean="0"/>
              <a:t>30/04/2019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AC5368-223E-4C2F-876E-987D91D0B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C83041-4493-4344-8876-969720CF6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219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CFC4AF-E069-4BAD-A837-F79D08869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D8954-D71C-4AE0-9F3D-9BA8BB46DE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707A2F-C1EC-4E2D-9946-8F06E04F4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41AE-1CA8-4B6C-9414-2B71CB09C7FE}" type="datetimeFigureOut">
              <a:rPr lang="fr-FR" smtClean="0"/>
              <a:t>30/04/2019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0E7412-92B0-47D6-801C-88BA499D3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915B01-6933-450D-B12F-F76AFBCD3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7871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6BF4A1-632A-4A2B-8B45-AA4BB561D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4EE111-8A83-4809-B379-E6A9D6E1C1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3B8F972-5525-4C8B-B4EC-98F372BD78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8B965B3-7E88-4B02-8EE1-D7DF0BCF5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41AE-1CA8-4B6C-9414-2B71CB09C7FE}" type="datetimeFigureOut">
              <a:rPr lang="fr-FR" smtClean="0"/>
              <a:t>30/04/2019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23D85D0-84F4-4241-A907-BB53EF380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11EDA38-8903-42B8-AC6E-51B30E066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5174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56AC78-8D93-467F-9A85-FB90C49A1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798A1D1-553F-4483-80CD-DB49A4CAB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A931720-90F0-4B58-A749-369D05584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0C2A351-5CE9-4A0C-93AF-E778686123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9DDD9F1-8B5E-4D8A-BEC8-F177E90D30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E05CDE1-4D80-454C-A532-751DB1559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41AE-1CA8-4B6C-9414-2B71CB09C7FE}" type="datetimeFigureOut">
              <a:rPr lang="fr-FR" smtClean="0"/>
              <a:t>30/04/2019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1644F0F-BD37-446F-A51E-ACB3D54F6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307A0BC-2126-4900-B335-6BF2CD808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6841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583652-73A5-4F09-B926-EE5BCF773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1836581-98AC-4CB1-B2E0-080A92052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41AE-1CA8-4B6C-9414-2B71CB09C7FE}" type="datetimeFigureOut">
              <a:rPr lang="fr-FR" smtClean="0"/>
              <a:t>30/04/2019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AAE05B3-D6C3-4480-A8F2-E56D60F8D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8481410-8583-4561-9C7A-7884C9207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7666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CC47884-FE36-4A45-87C4-415585703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41AE-1CA8-4B6C-9414-2B71CB09C7FE}" type="datetimeFigureOut">
              <a:rPr lang="fr-FR" smtClean="0"/>
              <a:t>30/04/2019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D919961-D1A9-4FE5-9DA2-7825B57D4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9D90DB2-E2AB-4C0E-B26A-6094D59B1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8492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10C60A-FB69-443D-9419-B1602DF8B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59A466-4EAE-48B7-BF0A-A79F90D6D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71AA1CE-062C-4D2F-AF4E-F523DC3853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975433C-E784-403A-8399-B155FFB79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41AE-1CA8-4B6C-9414-2B71CB09C7FE}" type="datetimeFigureOut">
              <a:rPr lang="fr-FR" smtClean="0"/>
              <a:t>30/04/2019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C9809B8-6EFC-493F-A3BF-D8086F682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3F3BE2A-99D3-4298-97A9-EEEBB6275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683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75BA03-82E2-414A-943A-18EC75EB2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8613E57-72BD-4916-82C9-7417F966FC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5C1FDF-F49C-4624-AB2F-A89BF4AABF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ABD01EE-FB5A-43A8-B989-6CCB89B46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41AE-1CA8-4B6C-9414-2B71CB09C7FE}" type="datetimeFigureOut">
              <a:rPr lang="fr-FR" smtClean="0"/>
              <a:t>30/04/2019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B38604-FBDE-4B03-812C-F57EEE46A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7115FC4-2C19-442E-B566-5A9D9E75A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7680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EBD6978-71C9-4FBD-917E-EC976C305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49525B0-BF10-4531-8F84-93DAA8A84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E37B3A5-F259-422B-A73F-029017996C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641AE-1CA8-4B6C-9414-2B71CB09C7FE}" type="datetimeFigureOut">
              <a:rPr lang="fr-FR" smtClean="0"/>
              <a:t>30/04/2019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1D9ED2-E8C8-40B9-B49B-55570D0F6C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858C3B-3938-426B-B052-20164CF888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3B8DE-4CA1-4214-AF21-24A31921E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398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scratch.mit.edu/projects/293312852/editor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hyperlink" Target="https://scratch.mit.edu/projects/293318828/editor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cratch.mit.edu/projects/293289765/editor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scratch.mit.edu/projects/293290970/editor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scratch.mit.edu/projects/293293393/editor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scratch.mit.edu/projects/293293853/editor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scratch.mit.edu/projects/293294717/editor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scratch.mit.edu/projects/293288134/editor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scratch.mit.edu/projects/293301868/edito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cratch.mit.edu/projects/293289765/editor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scratch.mit.edu/projects/293307162/editor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scratch.mit.edu/projects/293312852/editor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hyperlink" Target="https://scratch.mit.edu/projects/293318828/editor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scratch.mit.edu/projects/293290970/editor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scratch.mit.edu/projects/293293393/editor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scratch.mit.edu/projects/293293853/edito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scratch.mit.edu/projects/293294717/editor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scratch.mit.edu/projects/293288134/editor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scratch.mit.edu/projects/293301868/edito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scratch.mit.edu/projects/293307162/edito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86293-7FC4-41E1-96E9-64C3AC7E1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1203" y="1669511"/>
            <a:ext cx="5109594" cy="3518978"/>
          </a:xfrm>
        </p:spPr>
        <p:txBody>
          <a:bodyPr>
            <a:normAutofit/>
          </a:bodyPr>
          <a:lstStyle/>
          <a:p>
            <a:r>
              <a:rPr lang="fr-FR" sz="6600" dirty="0">
                <a:latin typeface="Calibri" panose="020F0502020204030204" pitchFamily="34" charset="0"/>
                <a:cs typeface="Times New Roman" panose="02020603050405020304" pitchFamily="18" charset="0"/>
              </a:rPr>
              <a:t>Variables </a:t>
            </a:r>
          </a:p>
        </p:txBody>
      </p:sp>
    </p:spTree>
    <p:extLst>
      <p:ext uri="{BB962C8B-B14F-4D97-AF65-F5344CB8AC3E}">
        <p14:creationId xmlns:p14="http://schemas.microsoft.com/office/powerpoint/2010/main" val="2186980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699" y="354179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9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615140" y="569792"/>
            <a:ext cx="98471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dit le lutin lorsqu’on exécute le script ci-dessous ?</a:t>
            </a:r>
            <a:endParaRPr lang="fr-FR" sz="3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699" y="2354032"/>
            <a:ext cx="4962526" cy="3298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7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12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14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24</a:t>
            </a:r>
          </a:p>
        </p:txBody>
      </p:sp>
      <p:pic>
        <p:nvPicPr>
          <p:cNvPr id="2" name="Image 1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1937" y="1370179"/>
            <a:ext cx="3719513" cy="5050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133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699" y="354179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10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615140" y="569792"/>
            <a:ext cx="98471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Quel script permet d’obtenir ce dessin ?</a:t>
            </a:r>
            <a:endParaRPr lang="fr-FR" sz="3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479742" y="3150454"/>
            <a:ext cx="803559" cy="816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</a:t>
            </a:r>
          </a:p>
        </p:txBody>
      </p:sp>
      <p:pic>
        <p:nvPicPr>
          <p:cNvPr id="2" name="Image 1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1192" y="1025637"/>
            <a:ext cx="4940263" cy="137930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64073" y="0"/>
            <a:ext cx="2334901" cy="315473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7902" y="3138762"/>
            <a:ext cx="3158860" cy="3561168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80451" y="3150454"/>
            <a:ext cx="3118523" cy="3549475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0257" y="3321698"/>
            <a:ext cx="3043385" cy="3378231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4213398" y="3150454"/>
            <a:ext cx="80355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7853201" y="3138761"/>
            <a:ext cx="80355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</a:t>
            </a:r>
          </a:p>
        </p:txBody>
      </p:sp>
    </p:spTree>
    <p:extLst>
      <p:ext uri="{BB962C8B-B14F-4D97-AF65-F5344CB8AC3E}">
        <p14:creationId xmlns:p14="http://schemas.microsoft.com/office/powerpoint/2010/main" val="1931684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7CCECE5D-AB8C-4014-9052-27569DC59DB4}"/>
              </a:ext>
            </a:extLst>
          </p:cNvPr>
          <p:cNvSpPr txBox="1"/>
          <p:nvPr/>
        </p:nvSpPr>
        <p:spPr>
          <a:xfrm>
            <a:off x="2239384" y="2181867"/>
            <a:ext cx="79533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dirty="0"/>
              <a:t>Correction</a:t>
            </a:r>
          </a:p>
        </p:txBody>
      </p:sp>
    </p:spTree>
    <p:extLst>
      <p:ext uri="{BB962C8B-B14F-4D97-AF65-F5344CB8AC3E}">
        <p14:creationId xmlns:p14="http://schemas.microsoft.com/office/powerpoint/2010/main" val="6625823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698172" y="677514"/>
            <a:ext cx="97598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dit 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lutin lorsqu’on exécute le script ci-dessous ?</a:t>
            </a:r>
            <a:endParaRPr lang="fr-FR" sz="3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699" y="2354032"/>
            <a:ext cx="4314537" cy="3298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7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-9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x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y</a:t>
            </a:r>
          </a:p>
        </p:txBody>
      </p:sp>
      <p:pic>
        <p:nvPicPr>
          <p:cNvPr id="3" name="Image 2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1406" y="1567159"/>
            <a:ext cx="4006586" cy="4578038"/>
          </a:xfrm>
          <a:prstGeom prst="rect">
            <a:avLst/>
          </a:prstGeom>
        </p:spPr>
      </p:pic>
      <p:sp>
        <p:nvSpPr>
          <p:cNvPr id="2" name="Ellipse 1"/>
          <p:cNvSpPr/>
          <p:nvPr/>
        </p:nvSpPr>
        <p:spPr>
          <a:xfrm>
            <a:off x="170872" y="2461923"/>
            <a:ext cx="752765" cy="73091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658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615140" y="569792"/>
            <a:ext cx="98471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dit le 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lutin lorsqu’on exécute le script ci-dessous ?</a:t>
            </a:r>
            <a:endParaRPr lang="fr-FR" sz="3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699" y="2354032"/>
            <a:ext cx="4314537" cy="3298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-3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-8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x</a:t>
            </a:r>
          </a:p>
        </p:txBody>
      </p:sp>
      <p:pic>
        <p:nvPicPr>
          <p:cNvPr id="4" name="Image 3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4049" y="1490253"/>
            <a:ext cx="4904414" cy="4857028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136168" y="3181165"/>
            <a:ext cx="759760" cy="78378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1710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615140" y="569792"/>
            <a:ext cx="98471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</a:t>
            </a:r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dit</a:t>
            </a:r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lutin lorsqu’on exécute le script ci-dessous ?</a:t>
            </a:r>
            <a:endParaRPr lang="fr-FR" sz="3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699" y="2354032"/>
            <a:ext cx="4314537" cy="3298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-11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-5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30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y</a:t>
            </a:r>
          </a:p>
        </p:txBody>
      </p:sp>
      <p:pic>
        <p:nvPicPr>
          <p:cNvPr id="2" name="Image 1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7946" y="1542472"/>
            <a:ext cx="4534831" cy="4549342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174335" y="4003073"/>
            <a:ext cx="749301" cy="78378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790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4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615140" y="569792"/>
            <a:ext cx="98471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dit 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lutin lorsqu’on exécute le script ci-dessous ?</a:t>
            </a:r>
            <a:endParaRPr lang="fr-FR" sz="3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699" y="2354032"/>
            <a:ext cx="4314537" cy="3298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1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x</a:t>
            </a:r>
          </a:p>
        </p:txBody>
      </p:sp>
      <p:pic>
        <p:nvPicPr>
          <p:cNvPr id="3" name="Image 2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8320" y="1370180"/>
            <a:ext cx="4234007" cy="4682591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174335" y="4003073"/>
            <a:ext cx="749301" cy="78378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7823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699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615140" y="569792"/>
            <a:ext cx="98471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dit 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lutin lorsqu’on exécute le script ci-dessous ?</a:t>
            </a:r>
            <a:endParaRPr lang="fr-FR" sz="3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699" y="2354032"/>
            <a:ext cx="4314537" cy="3298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x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7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80</a:t>
            </a:r>
          </a:p>
        </p:txBody>
      </p:sp>
      <p:pic>
        <p:nvPicPr>
          <p:cNvPr id="2" name="Image 1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3633" y="1154567"/>
            <a:ext cx="3198694" cy="4978544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174335" y="4868332"/>
            <a:ext cx="749301" cy="78378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0176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699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6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615140" y="569792"/>
            <a:ext cx="98471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dit le 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lutin lorsqu’on exécute le script ci-dessous ?</a:t>
            </a:r>
            <a:endParaRPr lang="fr-FR" sz="3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699" y="2354032"/>
            <a:ext cx="4314537" cy="3298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2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20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réponse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22</a:t>
            </a:r>
          </a:p>
        </p:txBody>
      </p:sp>
      <p:pic>
        <p:nvPicPr>
          <p:cNvPr id="4" name="Image 3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9177" y="1689714"/>
            <a:ext cx="6153150" cy="3962400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165098" y="3191583"/>
            <a:ext cx="749301" cy="78378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489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699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7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615140" y="569792"/>
            <a:ext cx="98471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dit le lutin lorsqu’on exécute le script ci-dessous ?</a:t>
            </a:r>
            <a:endParaRPr lang="fr-FR" sz="3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699" y="2354032"/>
            <a:ext cx="4314537" cy="3298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20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40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60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100</a:t>
            </a:r>
          </a:p>
        </p:txBody>
      </p:sp>
      <p:pic>
        <p:nvPicPr>
          <p:cNvPr id="2" name="Image 1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2319" y="1300351"/>
            <a:ext cx="3667558" cy="4098591"/>
          </a:xfrm>
          <a:prstGeom prst="rect">
            <a:avLst/>
          </a:prstGeom>
        </p:spPr>
      </p:pic>
      <p:pic>
        <p:nvPicPr>
          <p:cNvPr id="3" name="Image 2">
            <a:hlinkClick r:id="rId2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9877" y="1274617"/>
            <a:ext cx="3027282" cy="4124325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145616" y="3219291"/>
            <a:ext cx="749301" cy="78378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106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550486" y="569792"/>
            <a:ext cx="96809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</a:t>
            </a:r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dit</a:t>
            </a:r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lutin lorsqu’on exécute le script ci-dessous ?</a:t>
            </a:r>
            <a:endParaRPr lang="fr-FR" sz="3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699" y="2354032"/>
            <a:ext cx="4314537" cy="3298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7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-9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x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y</a:t>
            </a:r>
          </a:p>
        </p:txBody>
      </p:sp>
      <p:pic>
        <p:nvPicPr>
          <p:cNvPr id="3" name="Image 2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1877" y="1554908"/>
            <a:ext cx="4006586" cy="4578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9370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699" y="354179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8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615140" y="569792"/>
            <a:ext cx="98471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dit le lutin lorsque l’utilisateur </a:t>
            </a:r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choisit 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nombre 5 ?</a:t>
            </a:r>
            <a:endParaRPr lang="fr-FR" sz="3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699" y="2354032"/>
            <a:ext cx="4962526" cy="3298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résultat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9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25</a:t>
            </a:r>
          </a:p>
        </p:txBody>
      </p:sp>
      <p:pic>
        <p:nvPicPr>
          <p:cNvPr id="4" name="Image 3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8891" y="1553497"/>
            <a:ext cx="5538150" cy="4738994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155141" y="4022123"/>
            <a:ext cx="749301" cy="78378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6123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699" y="354179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9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615140" y="569792"/>
            <a:ext cx="98471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dit le lutin lorsqu’on exécute le script ci-dessous ?</a:t>
            </a:r>
            <a:endParaRPr lang="fr-FR" sz="3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699" y="2354032"/>
            <a:ext cx="4962526" cy="3298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7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12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14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24</a:t>
            </a:r>
          </a:p>
        </p:txBody>
      </p:sp>
      <p:pic>
        <p:nvPicPr>
          <p:cNvPr id="2" name="Image 1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1937" y="1370179"/>
            <a:ext cx="3719513" cy="5050882"/>
          </a:xfrm>
          <a:prstGeom prst="rect">
            <a:avLst/>
          </a:prstGeom>
        </p:spPr>
      </p:pic>
      <p:sp>
        <p:nvSpPr>
          <p:cNvPr id="9" name="Ellipse 8"/>
          <p:cNvSpPr/>
          <p:nvPr/>
        </p:nvSpPr>
        <p:spPr>
          <a:xfrm>
            <a:off x="155141" y="4868332"/>
            <a:ext cx="749301" cy="78378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8348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699" y="354179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10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615140" y="569792"/>
            <a:ext cx="98471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Quel script permet d’obtenir ce dessin ?</a:t>
            </a:r>
            <a:endParaRPr lang="fr-FR" sz="3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479742" y="3150454"/>
            <a:ext cx="803559" cy="816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</a:t>
            </a:r>
          </a:p>
        </p:txBody>
      </p:sp>
      <p:pic>
        <p:nvPicPr>
          <p:cNvPr id="2" name="Image 1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1192" y="1025637"/>
            <a:ext cx="4940263" cy="137930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64073" y="0"/>
            <a:ext cx="2334901" cy="315473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7902" y="3138762"/>
            <a:ext cx="3158860" cy="3561168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80451" y="3150454"/>
            <a:ext cx="3118523" cy="3549475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0257" y="3321698"/>
            <a:ext cx="3043385" cy="3378231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4213398" y="3150454"/>
            <a:ext cx="80355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7853201" y="3138761"/>
            <a:ext cx="80355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</a:t>
            </a:r>
          </a:p>
        </p:txBody>
      </p:sp>
      <p:sp>
        <p:nvSpPr>
          <p:cNvPr id="13" name="Ellipse 12"/>
          <p:cNvSpPr/>
          <p:nvPr/>
        </p:nvSpPr>
        <p:spPr>
          <a:xfrm>
            <a:off x="4113642" y="3150454"/>
            <a:ext cx="749301" cy="78378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509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70D78553-D5F8-449E-A822-02278ED7C6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6934" y="4737127"/>
            <a:ext cx="6609524" cy="169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924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615140" y="569792"/>
            <a:ext cx="98471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</a:t>
            </a:r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dit</a:t>
            </a:r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lutin lorsqu’on exécute le script ci-dessous ?</a:t>
            </a:r>
            <a:endParaRPr lang="fr-FR" sz="3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699" y="2354032"/>
            <a:ext cx="4314537" cy="3298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-3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-8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x</a:t>
            </a:r>
          </a:p>
        </p:txBody>
      </p:sp>
      <p:pic>
        <p:nvPicPr>
          <p:cNvPr id="4" name="Image 3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4049" y="1490253"/>
            <a:ext cx="4904414" cy="4857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81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615140" y="569792"/>
            <a:ext cx="98471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</a:t>
            </a:r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dit</a:t>
            </a:r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lutin lorsqu’on exécute le script ci-dessous ?</a:t>
            </a:r>
            <a:endParaRPr lang="fr-FR" sz="3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699" y="2354032"/>
            <a:ext cx="4314537" cy="3298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-11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-5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30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y</a:t>
            </a:r>
          </a:p>
        </p:txBody>
      </p:sp>
      <p:pic>
        <p:nvPicPr>
          <p:cNvPr id="2" name="Image 1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7946" y="1542472"/>
            <a:ext cx="4534831" cy="4549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48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4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615140" y="569792"/>
            <a:ext cx="98471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</a:t>
            </a:r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dit</a:t>
            </a:r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lutin lorsqu’on exécute le script ci-dessous ?</a:t>
            </a:r>
            <a:endParaRPr lang="fr-FR" sz="3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699" y="2354032"/>
            <a:ext cx="4314537" cy="3298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1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x</a:t>
            </a:r>
          </a:p>
        </p:txBody>
      </p:sp>
      <p:pic>
        <p:nvPicPr>
          <p:cNvPr id="3" name="Image 2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8320" y="1370180"/>
            <a:ext cx="4234007" cy="468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166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699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615140" y="569792"/>
            <a:ext cx="98471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dit le 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lutin lorsqu’on exécute le script ci-dessous ?</a:t>
            </a:r>
            <a:endParaRPr lang="fr-FR" sz="3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699" y="2354032"/>
            <a:ext cx="4314537" cy="3298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x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7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80</a:t>
            </a:r>
          </a:p>
        </p:txBody>
      </p:sp>
      <p:pic>
        <p:nvPicPr>
          <p:cNvPr id="2" name="Image 1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3633" y="1154567"/>
            <a:ext cx="3198694" cy="4978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767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699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6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615140" y="569792"/>
            <a:ext cx="98471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dit 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lutin lorsqu’on exécute le script ci-dessous ?</a:t>
            </a:r>
            <a:endParaRPr lang="fr-FR" sz="3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699" y="2354032"/>
            <a:ext cx="4314537" cy="3298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2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20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réponse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22</a:t>
            </a:r>
          </a:p>
        </p:txBody>
      </p:sp>
      <p:pic>
        <p:nvPicPr>
          <p:cNvPr id="4" name="Image 3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9177" y="1689714"/>
            <a:ext cx="615315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061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699" y="354180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7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615140" y="569792"/>
            <a:ext cx="98471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dit le lutin lorsqu’on exécute le script ci-dessous ?</a:t>
            </a:r>
            <a:endParaRPr lang="fr-FR" sz="3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699" y="2354032"/>
            <a:ext cx="4314537" cy="3298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20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40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60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100</a:t>
            </a:r>
          </a:p>
        </p:txBody>
      </p:sp>
      <p:pic>
        <p:nvPicPr>
          <p:cNvPr id="2" name="Image 1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2319" y="1300351"/>
            <a:ext cx="3667558" cy="4098591"/>
          </a:xfrm>
          <a:prstGeom prst="rect">
            <a:avLst/>
          </a:prstGeom>
        </p:spPr>
      </p:pic>
      <p:pic>
        <p:nvPicPr>
          <p:cNvPr id="3" name="Image 2">
            <a:hlinkClick r:id="rId2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9877" y="1274617"/>
            <a:ext cx="3027282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053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4A3F7901-152C-4741-B18E-62C928E4E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699" y="354179"/>
            <a:ext cx="1143000" cy="1016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0" dirty="0"/>
              <a:t>8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350DB4-9ECA-48A1-998B-81E7DB30BD58}"/>
              </a:ext>
            </a:extLst>
          </p:cNvPr>
          <p:cNvSpPr/>
          <p:nvPr/>
        </p:nvSpPr>
        <p:spPr>
          <a:xfrm>
            <a:off x="1615140" y="569792"/>
            <a:ext cx="98471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dit le lutin lorsque l’utilisateur </a:t>
            </a:r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choisit 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nombre 5 ?</a:t>
            </a:r>
            <a:endParaRPr lang="fr-FR" sz="3200" dirty="0"/>
          </a:p>
        </p:txBody>
      </p:sp>
      <p:pic>
        <p:nvPicPr>
          <p:cNvPr id="4" name="Image 3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8891" y="1553497"/>
            <a:ext cx="5538150" cy="473899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5AC0C1B-FACA-4589-9494-1BE2265583F9}"/>
              </a:ext>
            </a:extLst>
          </p:cNvPr>
          <p:cNvSpPr/>
          <p:nvPr/>
        </p:nvSpPr>
        <p:spPr>
          <a:xfrm>
            <a:off x="266699" y="2354032"/>
            <a:ext cx="4962526" cy="3298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résultat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9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25</a:t>
            </a:r>
          </a:p>
        </p:txBody>
      </p:sp>
    </p:spTree>
    <p:extLst>
      <p:ext uri="{BB962C8B-B14F-4D97-AF65-F5344CB8AC3E}">
        <p14:creationId xmlns:p14="http://schemas.microsoft.com/office/powerpoint/2010/main" val="220725085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456</Words>
  <Application>Microsoft Office PowerPoint</Application>
  <PresentationFormat>Grand écran</PresentationFormat>
  <Paragraphs>120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Thème Office</vt:lpstr>
      <vt:lpstr>Variables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laurentmarx</dc:creator>
  <cp:lastModifiedBy>Gaudinettes</cp:lastModifiedBy>
  <cp:revision>55</cp:revision>
  <dcterms:created xsi:type="dcterms:W3CDTF">2018-07-04T07:57:10Z</dcterms:created>
  <dcterms:modified xsi:type="dcterms:W3CDTF">2019-04-30T14:25:20Z</dcterms:modified>
</cp:coreProperties>
</file>