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1" r:id="rId2"/>
    <p:sldId id="257" r:id="rId3"/>
    <p:sldId id="259" r:id="rId4"/>
    <p:sldId id="260" r:id="rId5"/>
    <p:sldId id="261" r:id="rId6"/>
    <p:sldId id="262" r:id="rId7"/>
    <p:sldId id="263" r:id="rId8"/>
    <p:sldId id="270" r:id="rId9"/>
    <p:sldId id="272" r:id="rId10"/>
    <p:sldId id="273" r:id="rId11"/>
    <p:sldId id="274" r:id="rId12"/>
    <p:sldId id="275" r:id="rId13"/>
    <p:sldId id="276" r:id="rId14"/>
    <p:sldId id="277" r:id="rId15"/>
    <p:sldId id="256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ene" initials="h" lastIdx="1" clrIdx="0">
    <p:extLst>
      <p:ext uri="{19B8F6BF-5375-455C-9EA6-DF929625EA0E}">
        <p15:presenceInfo xmlns:p15="http://schemas.microsoft.com/office/powerpoint/2012/main" userId="hele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85" autoAdjust="0"/>
    <p:restoredTop sz="94660"/>
  </p:normalViewPr>
  <p:slideViewPr>
    <p:cSldViewPr snapToGrid="0">
      <p:cViewPr varScale="1">
        <p:scale>
          <a:sx n="53" d="100"/>
          <a:sy n="53" d="100"/>
        </p:scale>
        <p:origin x="52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0CF55-F486-4745-9E04-FC7DCA390A06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3B18A-782F-446E-9D9F-0EE38C059C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439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3B18A-782F-446E-9D9F-0EE38C059C92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161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3B18A-782F-446E-9D9F-0EE38C059C92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540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81ECB-2CF8-46D5-8141-0ADF35C092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B16AB8-372F-47F2-9413-6D32D9CA9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A87256-518B-4290-815F-692C8EEE6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C9B6F4-7520-4223-903F-CFD5D6C4B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5E19B8-30D6-4845-8B89-46EC4F946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48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AC7D4-9C62-4695-887E-D3DE07D04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055E7C-8A93-4485-9030-A0D7EB6C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AE4A60-7D5E-49B0-A7C3-4FA31DFB1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B66011-30AC-4CD0-AD4E-1DC82B66F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297F8D-9BDC-4F00-A53F-7CC240120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1333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E716D61-A315-4AA0-8C9C-0DCB4032FE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B570B19-B084-4A51-A330-3DE344593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FA2725-BFB5-470C-B7AE-676B3525F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D859E2-B7D7-47ED-9AFD-57F2BDCC4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62024F-349D-48EF-9D4F-B19F841D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04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274F3F-CC3C-46D4-8CD6-D4F15BFC6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D99C80-5BF1-4BD5-97CF-FE8697B4B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81CD9C-E90B-410C-87C8-728E38C2C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AC5368-223E-4C2F-876E-987D91D0B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C83041-4493-4344-8876-969720CF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19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CFC4AF-E069-4BAD-A837-F79D08869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D8954-D71C-4AE0-9F3D-9BA8BB46D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707A2F-C1EC-4E2D-9946-8F06E04F4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0E7412-92B0-47D6-801C-88BA499D3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915B01-6933-450D-B12F-F76AFBCD3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871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6BF4A1-632A-4A2B-8B45-AA4BB561D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4EE111-8A83-4809-B379-E6A9D6E1C1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B8F972-5525-4C8B-B4EC-98F372BD7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B965B3-7E88-4B02-8EE1-D7DF0BCF5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3D85D0-84F4-4241-A907-BB53EF380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1EDA38-8903-42B8-AC6E-51B30E066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17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56AC78-8D93-467F-9A85-FB90C49A1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98A1D1-553F-4483-80CD-DB49A4CAB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931720-90F0-4B58-A749-369D05584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0C2A351-5CE9-4A0C-93AF-E778686123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9DDD9F1-8B5E-4D8A-BEC8-F177E90D30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05CDE1-4D80-454C-A532-751DB1559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1644F0F-BD37-446F-A51E-ACB3D54F6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307A0BC-2126-4900-B335-6BF2CD808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6841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583652-73A5-4F09-B926-EE5BCF773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1836581-98AC-4CB1-B2E0-080A9205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AE05B3-D6C3-4480-A8F2-E56D60F8D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8481410-8583-4561-9C7A-7884C920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7666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CC47884-FE36-4A45-87C4-415585703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D919961-D1A9-4FE5-9DA2-7825B57D4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9D90DB2-E2AB-4C0E-B26A-6094D59B1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49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10C60A-FB69-443D-9419-B1602DF8B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59A466-4EAE-48B7-BF0A-A79F90D6D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71AA1CE-062C-4D2F-AF4E-F523DC385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75433C-E784-403A-8399-B155FFB79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9809B8-6EFC-493F-A3BF-D8086F68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F3BE2A-99D3-4298-97A9-EEEBB6275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83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75BA03-82E2-414A-943A-18EC75EB2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8613E57-72BD-4916-82C9-7417F966FC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5C1FDF-F49C-4624-AB2F-A89BF4AAB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BD01EE-FB5A-43A8-B989-6CCB89B46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B38604-FBDE-4B03-812C-F57EEE46A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7115FC4-2C19-442E-B566-5A9D9E75A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680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EBD6978-71C9-4FBD-917E-EC976C305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49525B0-BF10-4531-8F84-93DAA8A84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37B3A5-F259-422B-A73F-029017996C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641AE-1CA8-4B6C-9414-2B71CB09C7FE}" type="datetimeFigureOut">
              <a:rPr lang="fr-FR" smtClean="0"/>
              <a:t>12/03/2019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1D9ED2-E8C8-40B9-B49B-55570D0F6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858C3B-3938-426B-B052-20164CF888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9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ratch.mit.edu/projects/249974991/#editor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ratch.mit.edu/projects/249975177/#editor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cratch.mit.edu/projects/279715359/#edito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2" Type="http://schemas.openxmlformats.org/officeDocument/2006/relationships/hyperlink" Target="https://scratch.mit.edu/projects/279716705/edito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4.png"/><Relationship Id="rId7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hyperlink" Target="https://scratch.mit.edu/projects/249975339/#editor" TargetMode="Externa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cratch.mit.edu/projects/249974089/#edito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ratch.mit.edu/projects/249974991/#editor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ratch.mit.edu/projects/249975177/#editor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cratch.mit.edu/projects/279715359/#edito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2" Type="http://schemas.openxmlformats.org/officeDocument/2006/relationships/hyperlink" Target="https://scratch.mit.edu/projects/279716705/edito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4.png"/><Relationship Id="rId7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hyperlink" Target="https://scratch.mit.edu/projects/249975339/#editor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cratch.mit.edu/projects/249974089/#edito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86293-7FC4-41E1-96E9-64C3AC7E1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1203" y="1669511"/>
            <a:ext cx="5109594" cy="3518978"/>
          </a:xfrm>
        </p:spPr>
        <p:txBody>
          <a:bodyPr>
            <a:normAutofit/>
          </a:bodyPr>
          <a:lstStyle/>
          <a:p>
            <a:r>
              <a:rPr lang="fr-FR" sz="6600" dirty="0">
                <a:latin typeface="Calibri" panose="020F0502020204030204" pitchFamily="34" charset="0"/>
                <a:cs typeface="Times New Roman" panose="02020603050405020304" pitchFamily="18" charset="0"/>
              </a:rPr>
              <a:t>Problèmes d’initialisation </a:t>
            </a:r>
          </a:p>
        </p:txBody>
      </p:sp>
    </p:spTree>
    <p:extLst>
      <p:ext uri="{BB962C8B-B14F-4D97-AF65-F5344CB8AC3E}">
        <p14:creationId xmlns:p14="http://schemas.microsoft.com/office/powerpoint/2010/main" val="218698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880564" y="354180"/>
            <a:ext cx="88195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/>
              <a:t>Quelle(s) brique(s) faut-il ajouter pour que le programme dessine la même figure au même endroit lorsqu’on le réexécute ?</a:t>
            </a:r>
            <a:endParaRPr lang="fr-FR" sz="6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700" y="2354032"/>
            <a:ext cx="856248" cy="3265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6684282-F269-469C-B5DE-36394720859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72805" y="2532761"/>
            <a:ext cx="2345653" cy="615921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7FC9C33-C2CE-4286-A0D6-8C5A7E65C71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89024" y="3424365"/>
            <a:ext cx="2137997" cy="54972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A0BC6DD-93F2-4319-B629-4EFBAE653291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989024" y="4073961"/>
            <a:ext cx="2137997" cy="59555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8AFDE91-68F1-44DF-95B1-B4E3A5D00A06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995799" y="4957944"/>
            <a:ext cx="1880353" cy="599224"/>
          </a:xfrm>
          <a:prstGeom prst="rect">
            <a:avLst/>
          </a:prstGeom>
        </p:spPr>
      </p:pic>
      <p:pic>
        <p:nvPicPr>
          <p:cNvPr id="3" name="Image 2">
            <a:hlinkClick r:id="rId6"/>
            <a:extLst>
              <a:ext uri="{FF2B5EF4-FFF2-40B4-BE49-F238E27FC236}">
                <a16:creationId xmlns:a16="http://schemas.microsoft.com/office/drawing/2014/main" id="{F4032E87-305B-4A4D-8240-1C51B3F5A6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01224" y="2052795"/>
            <a:ext cx="4294977" cy="4042331"/>
          </a:xfrm>
          <a:prstGeom prst="rect">
            <a:avLst/>
          </a:prstGeom>
        </p:spPr>
      </p:pic>
      <p:sp>
        <p:nvSpPr>
          <p:cNvPr id="10" name="Ellipse 9"/>
          <p:cNvSpPr/>
          <p:nvPr/>
        </p:nvSpPr>
        <p:spPr>
          <a:xfrm>
            <a:off x="178478" y="3148682"/>
            <a:ext cx="785091" cy="8232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618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880564" y="354180"/>
            <a:ext cx="88195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/>
              <a:t>Quelle(s) brique(s) faut-il ajouter pour que le programme dessine la même figure au même endroit lorsqu’on le réexécute ?</a:t>
            </a:r>
            <a:endParaRPr lang="fr-FR" sz="8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700" y="2354032"/>
            <a:ext cx="856248" cy="3265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6684282-F269-469C-B5DE-36394720859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72805" y="2532761"/>
            <a:ext cx="2345653" cy="615921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7FC9C33-C2CE-4286-A0D6-8C5A7E65C71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89024" y="3424365"/>
            <a:ext cx="2137997" cy="54972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A0BC6DD-93F2-4319-B629-4EFBAE653291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989024" y="4073961"/>
            <a:ext cx="2137997" cy="59555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8AFDE91-68F1-44DF-95B1-B4E3A5D00A06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995799" y="4957944"/>
            <a:ext cx="1880353" cy="599224"/>
          </a:xfrm>
          <a:prstGeom prst="rect">
            <a:avLst/>
          </a:prstGeom>
        </p:spPr>
      </p:pic>
      <p:pic>
        <p:nvPicPr>
          <p:cNvPr id="10" name="Image 9">
            <a:hlinkClick r:id="rId6"/>
            <a:extLst>
              <a:ext uri="{FF2B5EF4-FFF2-40B4-BE49-F238E27FC236}">
                <a16:creationId xmlns:a16="http://schemas.microsoft.com/office/drawing/2014/main" id="{DF375F03-868F-4C3F-9914-B2ADDF658A4F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7397360" y="1616506"/>
            <a:ext cx="4527940" cy="4715171"/>
          </a:xfrm>
          <a:prstGeom prst="rect">
            <a:avLst/>
          </a:prstGeom>
        </p:spPr>
      </p:pic>
      <p:sp>
        <p:nvSpPr>
          <p:cNvPr id="11" name="Ellipse 10"/>
          <p:cNvSpPr/>
          <p:nvPr/>
        </p:nvSpPr>
        <p:spPr>
          <a:xfrm>
            <a:off x="157019" y="2354032"/>
            <a:ext cx="785091" cy="8232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83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880564" y="354180"/>
            <a:ext cx="88195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/>
              <a:t>Que dessine ce programme quand on l’exécute 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5348038" cy="2438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</a:p>
        </p:txBody>
      </p:sp>
      <p:pic>
        <p:nvPicPr>
          <p:cNvPr id="11" name="Image 10">
            <a:hlinkClick r:id="rId3"/>
            <a:extLst>
              <a:ext uri="{FF2B5EF4-FFF2-40B4-BE49-F238E27FC236}">
                <a16:creationId xmlns:a16="http://schemas.microsoft.com/office/drawing/2014/main" id="{D09CF1A2-93AE-4F51-BA3F-DC5D427AF8D2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6463141" y="1292253"/>
            <a:ext cx="5462159" cy="426422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4F296ED6-A786-48CF-9864-BC0DBB5433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03" y="2424986"/>
            <a:ext cx="790594" cy="72054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85D867A-084D-4CB4-85F2-605F2BF365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26302" y="4002670"/>
            <a:ext cx="821487" cy="790235"/>
          </a:xfrm>
          <a:prstGeom prst="rect">
            <a:avLst/>
          </a:prstGeom>
        </p:spPr>
      </p:pic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687616BD-264C-411C-988B-6B582C404567}"/>
              </a:ext>
            </a:extLst>
          </p:cNvPr>
          <p:cNvSpPr/>
          <p:nvPr/>
        </p:nvSpPr>
        <p:spPr>
          <a:xfrm>
            <a:off x="1071610" y="3296572"/>
            <a:ext cx="676179" cy="582913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180820" y="3986148"/>
            <a:ext cx="785091" cy="8232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179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90501" y="1554230"/>
            <a:ext cx="73342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/>
              <a:t>Dans quel ordre faut-il placer toutes ces briques au début du script pour que le programme dessine la même figure au même endroit lorsqu’on le réexécute 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76107" y="4078611"/>
            <a:ext cx="809508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</a:p>
        </p:txBody>
      </p:sp>
      <p:pic>
        <p:nvPicPr>
          <p:cNvPr id="8" name="Image 7">
            <a:hlinkClick r:id="rId2"/>
            <a:extLst>
              <a:ext uri="{FF2B5EF4-FFF2-40B4-BE49-F238E27FC236}">
                <a16:creationId xmlns:a16="http://schemas.microsoft.com/office/drawing/2014/main" id="{3B10A179-9DCA-4AF2-A0C1-26E876F50F1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524750" y="354180"/>
            <a:ext cx="4505445" cy="3724431"/>
          </a:xfrm>
          <a:prstGeom prst="rect">
            <a:avLst/>
          </a:prstGeom>
        </p:spPr>
      </p:pic>
      <p:pic>
        <p:nvPicPr>
          <p:cNvPr id="1028" name="Image 17">
            <a:extLst>
              <a:ext uri="{FF2B5EF4-FFF2-40B4-BE49-F238E27FC236}">
                <a16:creationId xmlns:a16="http://schemas.microsoft.com/office/drawing/2014/main" id="{C59AC7C6-C14C-473B-B7DC-2F8A5B731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8348" y="4748613"/>
            <a:ext cx="2730842" cy="1649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Image 18">
            <a:extLst>
              <a:ext uri="{FF2B5EF4-FFF2-40B4-BE49-F238E27FC236}">
                <a16:creationId xmlns:a16="http://schemas.microsoft.com/office/drawing/2014/main" id="{C2D5B26F-8161-41B4-82C0-5254789ED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351" y="4668417"/>
            <a:ext cx="2730842" cy="1712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Image 19">
            <a:extLst>
              <a:ext uri="{FF2B5EF4-FFF2-40B4-BE49-F238E27FC236}">
                <a16:creationId xmlns:a16="http://schemas.microsoft.com/office/drawing/2014/main" id="{57E03871-B12B-45C8-827D-2195B3150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68" y="4754481"/>
            <a:ext cx="2699332" cy="1585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 20">
            <a:extLst>
              <a:ext uri="{FF2B5EF4-FFF2-40B4-BE49-F238E27FC236}">
                <a16:creationId xmlns:a16="http://schemas.microsoft.com/office/drawing/2014/main" id="{942C1724-F133-4F95-AF67-B3E4FE52A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254" y="4733475"/>
            <a:ext cx="2772855" cy="1606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7D532677-EF74-4E89-9CC3-D68CDC5AA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67250" y="-46765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FDCAA3F-8796-4AE0-BA0F-8DEA3395A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67250" y="-272394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A56C9FC1-B2B1-4179-9D84-DF143ACED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67250" y="-117136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9FDE0A94-CB9A-4F8C-AABC-A0D09ED04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67250" y="2669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DD79C93-7AD3-4C81-9439-AB34423ED864}"/>
              </a:ext>
            </a:extLst>
          </p:cNvPr>
          <p:cNvSpPr/>
          <p:nvPr/>
        </p:nvSpPr>
        <p:spPr>
          <a:xfrm>
            <a:off x="3553631" y="4078611"/>
            <a:ext cx="809508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E93B6AE-8BFF-4AB0-A856-7ABCDF52BC98}"/>
              </a:ext>
            </a:extLst>
          </p:cNvPr>
          <p:cNvSpPr/>
          <p:nvPr/>
        </p:nvSpPr>
        <p:spPr>
          <a:xfrm>
            <a:off x="9468347" y="4043167"/>
            <a:ext cx="809508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33F5553-0B3A-48AC-834C-601A6ECE7A51}"/>
              </a:ext>
            </a:extLst>
          </p:cNvPr>
          <p:cNvSpPr/>
          <p:nvPr/>
        </p:nvSpPr>
        <p:spPr>
          <a:xfrm>
            <a:off x="6486172" y="4043167"/>
            <a:ext cx="809508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7" name="Ellipse 16"/>
          <p:cNvSpPr/>
          <p:nvPr/>
        </p:nvSpPr>
        <p:spPr>
          <a:xfrm>
            <a:off x="9365858" y="4023879"/>
            <a:ext cx="785091" cy="8232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8971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542198" y="354180"/>
            <a:ext cx="615307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a exécuté deux fois ce programme et on a obtenu </a:t>
            </a:r>
          </a:p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deux carrés côte à côte.</a:t>
            </a:r>
          </a:p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Quelle(s) brique(s) faut-il ajouter en début de programme pour n’obtenir qu’un seul carré à chaque exécution ?</a:t>
            </a:r>
            <a:endParaRPr lang="fr-FR" sz="8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191577" y="3592041"/>
            <a:ext cx="856248" cy="3265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6684282-F269-469C-B5DE-36394720859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37218" y="3814380"/>
            <a:ext cx="2345653" cy="61592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A0BC6DD-93F2-4319-B629-4EFBAE65329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837218" y="5281172"/>
            <a:ext cx="2137997" cy="59555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8AFDE91-68F1-44DF-95B1-B4E3A5D00A06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40793" y="6107179"/>
            <a:ext cx="1880353" cy="599224"/>
          </a:xfrm>
          <a:prstGeom prst="rect">
            <a:avLst/>
          </a:prstGeom>
        </p:spPr>
      </p:pic>
      <p:pic>
        <p:nvPicPr>
          <p:cNvPr id="11" name="Image 10">
            <a:hlinkClick r:id="rId5"/>
            <a:extLst>
              <a:ext uri="{FF2B5EF4-FFF2-40B4-BE49-F238E27FC236}">
                <a16:creationId xmlns:a16="http://schemas.microsoft.com/office/drawing/2014/main" id="{B1BC5FAE-5C16-4504-B17F-17F1BA41679A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7695271" y="731677"/>
            <a:ext cx="4230029" cy="5338982"/>
          </a:xfrm>
          <a:prstGeom prst="rect">
            <a:avLst/>
          </a:prstGeom>
        </p:spPr>
      </p:pic>
      <p:sp>
        <p:nvSpPr>
          <p:cNvPr id="2" name="Rectangle 5">
            <a:extLst>
              <a:ext uri="{FF2B5EF4-FFF2-40B4-BE49-F238E27FC236}">
                <a16:creationId xmlns:a16="http://schemas.microsoft.com/office/drawing/2014/main" id="{62436E98-4E69-4B46-A7B3-73C600380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-413190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AC69691A-68DF-44BB-9F2A-51F6E677C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-307462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7B234F7-C62D-4847-9E6E-4AF14EA58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-238882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C62AA5F-538D-4299-97E0-9F40FBE67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-129345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5B570B1-11E1-4530-9B35-1607EFB5D6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14211" y="354180"/>
            <a:ext cx="933874" cy="1671936"/>
          </a:xfrm>
          <a:prstGeom prst="rect">
            <a:avLst/>
          </a:prstGeom>
        </p:spPr>
      </p:pic>
      <p:sp>
        <p:nvSpPr>
          <p:cNvPr id="16" name="Ellipse 15"/>
          <p:cNvSpPr/>
          <p:nvPr/>
        </p:nvSpPr>
        <p:spPr>
          <a:xfrm>
            <a:off x="52127" y="6034723"/>
            <a:ext cx="785091" cy="8232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7218" y="4494411"/>
            <a:ext cx="2515619" cy="730609"/>
          </a:xfrm>
          <a:prstGeom prst="rect">
            <a:avLst/>
          </a:prstGeom>
        </p:spPr>
      </p:pic>
      <p:sp>
        <p:nvSpPr>
          <p:cNvPr id="17" name="Ellipse 16"/>
          <p:cNvSpPr/>
          <p:nvPr/>
        </p:nvSpPr>
        <p:spPr>
          <a:xfrm>
            <a:off x="52127" y="4389770"/>
            <a:ext cx="785091" cy="8232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3739360" y="3757678"/>
            <a:ext cx="34569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Il y a trois solutions possibles ; on peut mettre soit l’une seule, soit l’autre seule, soit les deux (peu utile).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10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0D78553-D5F8-449E-A822-02278ED7C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6934" y="4737127"/>
            <a:ext cx="6609524" cy="16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92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2169322" y="677514"/>
            <a:ext cx="88195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dessine ce script ?</a:t>
            </a:r>
            <a:endParaRPr lang="fr-FR" sz="3200" dirty="0"/>
          </a:p>
        </p:txBody>
      </p:sp>
      <p:pic>
        <p:nvPicPr>
          <p:cNvPr id="8" name="Image 7">
            <a:hlinkClick r:id="rId2"/>
            <a:extLst>
              <a:ext uri="{FF2B5EF4-FFF2-40B4-BE49-F238E27FC236}">
                <a16:creationId xmlns:a16="http://schemas.microsoft.com/office/drawing/2014/main" id="{93E0F280-D108-45D7-AB4A-533BA602459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106653" y="527500"/>
            <a:ext cx="4641810" cy="483056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5973680" cy="3265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Un carré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Un triangle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Trois carrés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Aucune figure connue</a:t>
            </a:r>
          </a:p>
        </p:txBody>
      </p:sp>
    </p:spTree>
    <p:extLst>
      <p:ext uri="{BB962C8B-B14F-4D97-AF65-F5344CB8AC3E}">
        <p14:creationId xmlns:p14="http://schemas.microsoft.com/office/powerpoint/2010/main" val="126093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880564" y="354180"/>
            <a:ext cx="88195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/>
              <a:t>Quelle(s) brique(s) faut-il ajouter pour que le programme dessine la même figure au même endroit lorsqu’on le réexécute ?</a:t>
            </a:r>
            <a:endParaRPr lang="fr-FR" sz="6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700" y="2354032"/>
            <a:ext cx="856248" cy="3265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6684282-F269-469C-B5DE-36394720859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72805" y="2532761"/>
            <a:ext cx="2345653" cy="615921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7FC9C33-C2CE-4286-A0D6-8C5A7E65C71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89024" y="3424365"/>
            <a:ext cx="2137997" cy="54972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A0BC6DD-93F2-4319-B629-4EFBAE653291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989024" y="4073961"/>
            <a:ext cx="2137997" cy="59555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8AFDE91-68F1-44DF-95B1-B4E3A5D00A06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995799" y="4957944"/>
            <a:ext cx="1880353" cy="599224"/>
          </a:xfrm>
          <a:prstGeom prst="rect">
            <a:avLst/>
          </a:prstGeom>
        </p:spPr>
      </p:pic>
      <p:pic>
        <p:nvPicPr>
          <p:cNvPr id="3" name="Image 2">
            <a:hlinkClick r:id="rId6"/>
            <a:extLst>
              <a:ext uri="{FF2B5EF4-FFF2-40B4-BE49-F238E27FC236}">
                <a16:creationId xmlns:a16="http://schemas.microsoft.com/office/drawing/2014/main" id="{F4032E87-305B-4A4D-8240-1C51B3F5A6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01224" y="2052795"/>
            <a:ext cx="4294977" cy="404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70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880564" y="354180"/>
            <a:ext cx="88195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/>
              <a:t>Quelle(s) brique(s) faut-il ajouter pour que le programme dessine la même figure au même endroit lorsqu’on le réexécute ?</a:t>
            </a:r>
            <a:endParaRPr lang="fr-FR" sz="8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700" y="2354032"/>
            <a:ext cx="856248" cy="3265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6684282-F269-469C-B5DE-36394720859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72805" y="2532761"/>
            <a:ext cx="2345653" cy="615921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7FC9C33-C2CE-4286-A0D6-8C5A7E65C71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89024" y="3424365"/>
            <a:ext cx="2137997" cy="54972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A0BC6DD-93F2-4319-B629-4EFBAE653291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989024" y="4073961"/>
            <a:ext cx="2137997" cy="59555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8AFDE91-68F1-44DF-95B1-B4E3A5D00A06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995799" y="4957944"/>
            <a:ext cx="1880353" cy="599224"/>
          </a:xfrm>
          <a:prstGeom prst="rect">
            <a:avLst/>
          </a:prstGeom>
        </p:spPr>
      </p:pic>
      <p:pic>
        <p:nvPicPr>
          <p:cNvPr id="10" name="Image 9">
            <a:hlinkClick r:id="rId6"/>
            <a:extLst>
              <a:ext uri="{FF2B5EF4-FFF2-40B4-BE49-F238E27FC236}">
                <a16:creationId xmlns:a16="http://schemas.microsoft.com/office/drawing/2014/main" id="{DF375F03-868F-4C3F-9914-B2ADDF658A4F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7397360" y="1616506"/>
            <a:ext cx="4527940" cy="471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56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880564" y="354180"/>
            <a:ext cx="88195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/>
              <a:t>Que dessine ce programme quand on l’exécute 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5348038" cy="2438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</a:p>
        </p:txBody>
      </p:sp>
      <p:pic>
        <p:nvPicPr>
          <p:cNvPr id="11" name="Image 10">
            <a:hlinkClick r:id="rId3"/>
            <a:extLst>
              <a:ext uri="{FF2B5EF4-FFF2-40B4-BE49-F238E27FC236}">
                <a16:creationId xmlns:a16="http://schemas.microsoft.com/office/drawing/2014/main" id="{D09CF1A2-93AE-4F51-BA3F-DC5D427AF8D2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6463141" y="1292253"/>
            <a:ext cx="5462159" cy="426422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4F296ED6-A786-48CF-9864-BC0DBB5433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03" y="2424986"/>
            <a:ext cx="790594" cy="72054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85D867A-084D-4CB4-85F2-605F2BF365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26302" y="4002670"/>
            <a:ext cx="821487" cy="790235"/>
          </a:xfrm>
          <a:prstGeom prst="rect">
            <a:avLst/>
          </a:prstGeom>
        </p:spPr>
      </p:pic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687616BD-264C-411C-988B-6B582C404567}"/>
              </a:ext>
            </a:extLst>
          </p:cNvPr>
          <p:cNvSpPr/>
          <p:nvPr/>
        </p:nvSpPr>
        <p:spPr>
          <a:xfrm>
            <a:off x="1071610" y="3296572"/>
            <a:ext cx="676179" cy="582913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47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90501" y="1554230"/>
            <a:ext cx="73342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/>
              <a:t>Dans quel ordre faut-il placer toutes ces briques au début du script pour que le programme dessine la même figure au même endroit lorsqu’on le réexécute 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76107" y="4078611"/>
            <a:ext cx="809508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</a:p>
        </p:txBody>
      </p:sp>
      <p:pic>
        <p:nvPicPr>
          <p:cNvPr id="8" name="Image 7">
            <a:hlinkClick r:id="rId2"/>
            <a:extLst>
              <a:ext uri="{FF2B5EF4-FFF2-40B4-BE49-F238E27FC236}">
                <a16:creationId xmlns:a16="http://schemas.microsoft.com/office/drawing/2014/main" id="{3B10A179-9DCA-4AF2-A0C1-26E876F50F1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524750" y="354180"/>
            <a:ext cx="4505445" cy="3724431"/>
          </a:xfrm>
          <a:prstGeom prst="rect">
            <a:avLst/>
          </a:prstGeom>
        </p:spPr>
      </p:pic>
      <p:pic>
        <p:nvPicPr>
          <p:cNvPr id="1028" name="Image 17">
            <a:extLst>
              <a:ext uri="{FF2B5EF4-FFF2-40B4-BE49-F238E27FC236}">
                <a16:creationId xmlns:a16="http://schemas.microsoft.com/office/drawing/2014/main" id="{C59AC7C6-C14C-473B-B7DC-2F8A5B731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8348" y="4748613"/>
            <a:ext cx="2730842" cy="1649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Image 18">
            <a:extLst>
              <a:ext uri="{FF2B5EF4-FFF2-40B4-BE49-F238E27FC236}">
                <a16:creationId xmlns:a16="http://schemas.microsoft.com/office/drawing/2014/main" id="{C2D5B26F-8161-41B4-82C0-5254789ED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351" y="4668417"/>
            <a:ext cx="2730842" cy="1712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Image 19">
            <a:extLst>
              <a:ext uri="{FF2B5EF4-FFF2-40B4-BE49-F238E27FC236}">
                <a16:creationId xmlns:a16="http://schemas.microsoft.com/office/drawing/2014/main" id="{57E03871-B12B-45C8-827D-2195B3150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68" y="4754481"/>
            <a:ext cx="2699332" cy="1585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 20">
            <a:extLst>
              <a:ext uri="{FF2B5EF4-FFF2-40B4-BE49-F238E27FC236}">
                <a16:creationId xmlns:a16="http://schemas.microsoft.com/office/drawing/2014/main" id="{942C1724-F133-4F95-AF67-B3E4FE52A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254" y="4733475"/>
            <a:ext cx="2772855" cy="1606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7D532677-EF74-4E89-9CC3-D68CDC5AA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67250" y="-46765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FDCAA3F-8796-4AE0-BA0F-8DEA3395A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67250" y="-272394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A56C9FC1-B2B1-4179-9D84-DF143ACED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67250" y="-117136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9FDE0A94-CB9A-4F8C-AABC-A0D09ED04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67250" y="2669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DD79C93-7AD3-4C81-9439-AB34423ED864}"/>
              </a:ext>
            </a:extLst>
          </p:cNvPr>
          <p:cNvSpPr/>
          <p:nvPr/>
        </p:nvSpPr>
        <p:spPr>
          <a:xfrm>
            <a:off x="3553631" y="4078611"/>
            <a:ext cx="809508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E93B6AE-8BFF-4AB0-A856-7ABCDF52BC98}"/>
              </a:ext>
            </a:extLst>
          </p:cNvPr>
          <p:cNvSpPr/>
          <p:nvPr/>
        </p:nvSpPr>
        <p:spPr>
          <a:xfrm>
            <a:off x="9468347" y="4043167"/>
            <a:ext cx="809508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33F5553-0B3A-48AC-834C-601A6ECE7A51}"/>
              </a:ext>
            </a:extLst>
          </p:cNvPr>
          <p:cNvSpPr/>
          <p:nvPr/>
        </p:nvSpPr>
        <p:spPr>
          <a:xfrm>
            <a:off x="6486172" y="4043167"/>
            <a:ext cx="809508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89715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542198" y="354180"/>
            <a:ext cx="615307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a exécuté deux fois ce programme et on a obtenu </a:t>
            </a:r>
          </a:p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deux carrés côte à côte.</a:t>
            </a:r>
          </a:p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Quelle(s) brique(s) faut-il ajouter en début de programme pour n’obtenir qu’un seul carré à chaque exécution ?</a:t>
            </a:r>
            <a:endParaRPr lang="fr-FR" sz="8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191577" y="3592041"/>
            <a:ext cx="856248" cy="3265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6684282-F269-469C-B5DE-36394720859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37218" y="3814380"/>
            <a:ext cx="2345653" cy="61592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A0BC6DD-93F2-4319-B629-4EFBAE65329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837218" y="5281172"/>
            <a:ext cx="2137997" cy="59555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8AFDE91-68F1-44DF-95B1-B4E3A5D00A06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40793" y="6107179"/>
            <a:ext cx="1880353" cy="599224"/>
          </a:xfrm>
          <a:prstGeom prst="rect">
            <a:avLst/>
          </a:prstGeom>
        </p:spPr>
      </p:pic>
      <p:pic>
        <p:nvPicPr>
          <p:cNvPr id="11" name="Image 10">
            <a:hlinkClick r:id="rId5"/>
            <a:extLst>
              <a:ext uri="{FF2B5EF4-FFF2-40B4-BE49-F238E27FC236}">
                <a16:creationId xmlns:a16="http://schemas.microsoft.com/office/drawing/2014/main" id="{B1BC5FAE-5C16-4504-B17F-17F1BA41679A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7695271" y="731677"/>
            <a:ext cx="4230029" cy="5338982"/>
          </a:xfrm>
          <a:prstGeom prst="rect">
            <a:avLst/>
          </a:prstGeom>
        </p:spPr>
      </p:pic>
      <p:pic>
        <p:nvPicPr>
          <p:cNvPr id="6145" name="Image 28">
            <a:extLst>
              <a:ext uri="{FF2B5EF4-FFF2-40B4-BE49-F238E27FC236}">
                <a16:creationId xmlns:a16="http://schemas.microsoft.com/office/drawing/2014/main" id="{A4C08B82-EACF-45B7-A137-4C6C08301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218" y="4481747"/>
            <a:ext cx="3495675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5">
            <a:extLst>
              <a:ext uri="{FF2B5EF4-FFF2-40B4-BE49-F238E27FC236}">
                <a16:creationId xmlns:a16="http://schemas.microsoft.com/office/drawing/2014/main" id="{62436E98-4E69-4B46-A7B3-73C600380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-413190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AC69691A-68DF-44BB-9F2A-51F6E677C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-307462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7B234F7-C62D-4847-9E6E-4AF14EA58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-238882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C62AA5F-538D-4299-97E0-9F40FBE67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-129345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5B570B1-11E1-4530-9B35-1607EFB5D6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14211" y="354180"/>
            <a:ext cx="933874" cy="167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20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CCECE5D-AB8C-4014-9052-27569DC59DB4}"/>
              </a:ext>
            </a:extLst>
          </p:cNvPr>
          <p:cNvSpPr txBox="1"/>
          <p:nvPr/>
        </p:nvSpPr>
        <p:spPr>
          <a:xfrm>
            <a:off x="2239384" y="2181867"/>
            <a:ext cx="79533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/>
              <a:t>Correction</a:t>
            </a:r>
          </a:p>
        </p:txBody>
      </p:sp>
    </p:spTree>
    <p:extLst>
      <p:ext uri="{BB962C8B-B14F-4D97-AF65-F5344CB8AC3E}">
        <p14:creationId xmlns:p14="http://schemas.microsoft.com/office/powerpoint/2010/main" val="66258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2169322" y="677514"/>
            <a:ext cx="88195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dessine ce script ?</a:t>
            </a:r>
            <a:endParaRPr lang="fr-FR" sz="3200" dirty="0"/>
          </a:p>
        </p:txBody>
      </p:sp>
      <p:pic>
        <p:nvPicPr>
          <p:cNvPr id="8" name="Image 7">
            <a:hlinkClick r:id="rId2"/>
            <a:extLst>
              <a:ext uri="{FF2B5EF4-FFF2-40B4-BE49-F238E27FC236}">
                <a16:creationId xmlns:a16="http://schemas.microsoft.com/office/drawing/2014/main" id="{93E0F280-D108-45D7-AB4A-533BA602459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106653" y="527500"/>
            <a:ext cx="4641810" cy="483056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5973680" cy="3265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Un carré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Un triangle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Trois carrés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Aucune figure connue</a:t>
            </a:r>
          </a:p>
        </p:txBody>
      </p:sp>
      <p:sp>
        <p:nvSpPr>
          <p:cNvPr id="2" name="Ellipse 1"/>
          <p:cNvSpPr/>
          <p:nvPr/>
        </p:nvSpPr>
        <p:spPr>
          <a:xfrm>
            <a:off x="157019" y="2354032"/>
            <a:ext cx="785091" cy="8232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27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382</Words>
  <Application>Microsoft Office PowerPoint</Application>
  <PresentationFormat>Grand écran</PresentationFormat>
  <Paragraphs>89</Paragraphs>
  <Slides>15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Thème Office</vt:lpstr>
      <vt:lpstr>Problèmes d’initialisation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laurentmarx</dc:creator>
  <cp:lastModifiedBy>Sylvie Sperner</cp:lastModifiedBy>
  <cp:revision>29</cp:revision>
  <dcterms:created xsi:type="dcterms:W3CDTF">2018-07-04T07:57:10Z</dcterms:created>
  <dcterms:modified xsi:type="dcterms:W3CDTF">2019-03-12T14:40:14Z</dcterms:modified>
</cp:coreProperties>
</file>