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1" r:id="rId2"/>
    <p:sldId id="257" r:id="rId3"/>
    <p:sldId id="273" r:id="rId4"/>
    <p:sldId id="276" r:id="rId5"/>
    <p:sldId id="278" r:id="rId6"/>
    <p:sldId id="280" r:id="rId7"/>
    <p:sldId id="282" r:id="rId8"/>
    <p:sldId id="284" r:id="rId9"/>
    <p:sldId id="286" r:id="rId10"/>
    <p:sldId id="288" r:id="rId11"/>
    <p:sldId id="289" r:id="rId12"/>
    <p:sldId id="270" r:id="rId13"/>
    <p:sldId id="274" r:id="rId14"/>
    <p:sldId id="275" r:id="rId15"/>
    <p:sldId id="277" r:id="rId16"/>
    <p:sldId id="279" r:id="rId17"/>
    <p:sldId id="281" r:id="rId18"/>
    <p:sldId id="283" r:id="rId19"/>
    <p:sldId id="285" r:id="rId20"/>
    <p:sldId id="287" r:id="rId21"/>
    <p:sldId id="290" r:id="rId22"/>
    <p:sldId id="291" r:id="rId23"/>
    <p:sldId id="256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e" initials="h" lastIdx="1" clrIdx="0">
    <p:extLst>
      <p:ext uri="{19B8F6BF-5375-455C-9EA6-DF929625EA0E}">
        <p15:presenceInfo xmlns:p15="http://schemas.microsoft.com/office/powerpoint/2012/main" userId="hele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1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0CF55-F486-4745-9E04-FC7DCA390A06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3B18A-782F-446E-9D9F-0EE38C059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43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781ECB-2CF8-46D5-8141-0ADF35C09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B16AB8-372F-47F2-9413-6D32D9CA9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A87256-518B-4290-815F-692C8EEE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C9B6F4-7520-4223-903F-CFD5D6C4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5E19B8-30D6-4845-8B89-46EC4F94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48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AC7D4-9C62-4695-887E-D3DE07D0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055E7C-8A93-4485-9030-A0D7EB6C4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AE4A60-7D5E-49B0-A7C3-4FA31DFB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B66011-30AC-4CD0-AD4E-1DC82B66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297F8D-9BDC-4F00-A53F-7CC24012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33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716D61-A315-4AA0-8C9C-0DCB4032F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570B19-B084-4A51-A330-3DE344593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FA2725-BFB5-470C-B7AE-676B3525F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D859E2-B7D7-47ED-9AFD-57F2BDCC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62024F-349D-48EF-9D4F-B19F841D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04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74F3F-CC3C-46D4-8CD6-D4F15BFC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D99C80-5BF1-4BD5-97CF-FE8697B4B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1CD9C-E90B-410C-87C8-728E38C2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AC5368-223E-4C2F-876E-987D91D0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C83041-4493-4344-8876-969720CF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9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CFC4AF-E069-4BAD-A837-F79D0886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ED8954-D71C-4AE0-9F3D-9BA8BB46D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707A2F-C1EC-4E2D-9946-8F06E04F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0E7412-92B0-47D6-801C-88BA499D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915B01-6933-450D-B12F-F76AFBCD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87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6BF4A1-632A-4A2B-8B45-AA4BB561D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EE111-8A83-4809-B379-E6A9D6E1C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B8F972-5525-4C8B-B4EC-98F372BD7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B965B3-7E88-4B02-8EE1-D7DF0BCF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3D85D0-84F4-4241-A907-BB53EF38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1EDA38-8903-42B8-AC6E-51B30E06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17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6AC78-8D93-467F-9A85-FB90C49A1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98A1D1-553F-4483-80CD-DB49A4CAB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931720-90F0-4B58-A749-369D05584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C2A351-5CE9-4A0C-93AF-E77868612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DDD9F1-8B5E-4D8A-BEC8-F177E90D3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05CDE1-4D80-454C-A532-751DB155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644F0F-BD37-446F-A51E-ACB3D54F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07A0BC-2126-4900-B335-6BF2CD80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84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583652-73A5-4F09-B926-EE5BCF77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836581-98AC-4CB1-B2E0-080A9205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AE05B3-D6C3-4480-A8F2-E56D60F8D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481410-8583-4561-9C7A-7884C920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66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CC47884-FE36-4A45-87C4-415585703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919961-D1A9-4FE5-9DA2-7825B57D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D90DB2-E2AB-4C0E-B26A-6094D59B1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49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0C60A-FB69-443D-9419-B1602DF8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59A466-4EAE-48B7-BF0A-A79F90D6D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1AA1CE-062C-4D2F-AF4E-F523DC385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75433C-E784-403A-8399-B155FFB7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9809B8-6EFC-493F-A3BF-D8086F68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F3BE2A-99D3-4298-97A9-EEEBB627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8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5BA03-82E2-414A-943A-18EC75EB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613E57-72BD-4916-82C9-7417F966F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5C1FDF-F49C-4624-AB2F-A89BF4AAB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BD01EE-FB5A-43A8-B989-6CCB89B4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B38604-FBDE-4B03-812C-F57EEE46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115FC4-2C19-442E-B566-5A9D9E75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8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EBD6978-71C9-4FBD-917E-EC976C30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9525B0-BF10-4531-8F84-93DAA8A84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37B3A5-F259-422B-A73F-029017996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41AE-1CA8-4B6C-9414-2B71CB09C7FE}" type="datetimeFigureOut">
              <a:rPr lang="fr-FR" smtClean="0"/>
              <a:t>30/04/2019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1D9ED2-E8C8-40B9-B49B-55570D0F6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858C3B-3938-426B-B052-20164CF88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9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scratch.mit.edu/projects/293312852/edito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hyperlink" Target="https://scratch.mit.edu/projects/293318828/edi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ratch.mit.edu/projects/293289765/edito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cratch.mit.edu/projects/293290970/edito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cratch.mit.edu/projects/293293393/edito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cratch.mit.edu/projects/293293853/edito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cratch.mit.edu/projects/293294717/edito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cratch.mit.edu/projects/293288134/edito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cratch.mit.edu/projects/293301868/edi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ratch.mit.edu/projects/293289765/edito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cratch.mit.edu/projects/293307162/editor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scratch.mit.edu/projects/293312852/edito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hyperlink" Target="https://scratch.mit.edu/projects/293318828/edi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cratch.mit.edu/projects/293290970/edito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cratch.mit.edu/projects/293293393/edito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cratch.mit.edu/projects/293293853/edito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cratch.mit.edu/projects/293294717/edito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cratch.mit.edu/projects/293288134/edito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cratch.mit.edu/projects/293301868/edi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cratch.mit.edu/projects/293307162/edit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586293-7FC4-41E1-96E9-64C3AC7E1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1203" y="1669511"/>
            <a:ext cx="5109594" cy="3518978"/>
          </a:xfrm>
        </p:spPr>
        <p:txBody>
          <a:bodyPr>
            <a:normAutofit/>
          </a:bodyPr>
          <a:lstStyle/>
          <a:p>
            <a:r>
              <a:rPr lang="fr-FR" sz="6600" dirty="0">
                <a:latin typeface="Calibri" panose="020F0502020204030204" pitchFamily="34" charset="0"/>
                <a:cs typeface="Times New Roman" panose="02020603050405020304" pitchFamily="18" charset="0"/>
              </a:rPr>
              <a:t>Variables </a:t>
            </a:r>
          </a:p>
        </p:txBody>
      </p:sp>
    </p:spTree>
    <p:extLst>
      <p:ext uri="{BB962C8B-B14F-4D97-AF65-F5344CB8AC3E}">
        <p14:creationId xmlns:p14="http://schemas.microsoft.com/office/powerpoint/2010/main" val="218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79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le lutin lorsqu’on exécute le script ci-dessous ?</a:t>
            </a:r>
            <a:endParaRPr lang="fr-FR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962526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12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24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1937" y="1370179"/>
            <a:ext cx="3719513" cy="505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3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79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script permet d’obtenir ce dessin ?</a:t>
            </a:r>
            <a:endParaRPr lang="fr-FR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479742" y="3150454"/>
            <a:ext cx="803559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192" y="1025637"/>
            <a:ext cx="4940263" cy="137930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4073" y="0"/>
            <a:ext cx="2334901" cy="315473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7902" y="3138762"/>
            <a:ext cx="3158860" cy="356116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0451" y="3150454"/>
            <a:ext cx="3118523" cy="354947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0257" y="3321698"/>
            <a:ext cx="3043385" cy="337823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4213398" y="3150454"/>
            <a:ext cx="80355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7853201" y="3138761"/>
            <a:ext cx="80355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1931684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CCECE5D-AB8C-4014-9052-27569DC59DB4}"/>
              </a:ext>
            </a:extLst>
          </p:cNvPr>
          <p:cNvSpPr txBox="1"/>
          <p:nvPr/>
        </p:nvSpPr>
        <p:spPr>
          <a:xfrm>
            <a:off x="2239384" y="2181867"/>
            <a:ext cx="79533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/>
              <a:t>Correction</a:t>
            </a:r>
          </a:p>
        </p:txBody>
      </p:sp>
    </p:spTree>
    <p:extLst>
      <p:ext uri="{BB962C8B-B14F-4D97-AF65-F5344CB8AC3E}">
        <p14:creationId xmlns:p14="http://schemas.microsoft.com/office/powerpoint/2010/main" val="662582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98172" y="677514"/>
            <a:ext cx="9759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7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-9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y</a:t>
            </a:r>
          </a:p>
        </p:txBody>
      </p:sp>
      <p:pic>
        <p:nvPicPr>
          <p:cNvPr id="3" name="Imag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406" y="1567159"/>
            <a:ext cx="4006586" cy="4578038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170872" y="2461923"/>
            <a:ext cx="752765" cy="7309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65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le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-3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-8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x</a:t>
            </a:r>
          </a:p>
        </p:txBody>
      </p:sp>
      <p:pic>
        <p:nvPicPr>
          <p:cNvPr id="4" name="Imag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049" y="1490253"/>
            <a:ext cx="4904414" cy="4857028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36168" y="3181165"/>
            <a:ext cx="759760" cy="783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7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dit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-11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-5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30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y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7946" y="1542472"/>
            <a:ext cx="4534831" cy="4549342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74335" y="4003073"/>
            <a:ext cx="749301" cy="783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9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x</a:t>
            </a:r>
          </a:p>
        </p:txBody>
      </p:sp>
      <p:pic>
        <p:nvPicPr>
          <p:cNvPr id="3" name="Imag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320" y="1370180"/>
            <a:ext cx="4234007" cy="4682591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74335" y="4003073"/>
            <a:ext cx="749301" cy="783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82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80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3633" y="1154567"/>
            <a:ext cx="3198694" cy="4978544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74335" y="4868332"/>
            <a:ext cx="749301" cy="783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17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le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réponse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22</a:t>
            </a:r>
          </a:p>
        </p:txBody>
      </p:sp>
      <p:pic>
        <p:nvPicPr>
          <p:cNvPr id="4" name="Imag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177" y="1689714"/>
            <a:ext cx="6153150" cy="3962400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65098" y="3191583"/>
            <a:ext cx="749301" cy="783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48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20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40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60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100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319" y="1300351"/>
            <a:ext cx="3667558" cy="4098591"/>
          </a:xfrm>
          <a:prstGeom prst="rect">
            <a:avLst/>
          </a:prstGeom>
        </p:spPr>
      </p:pic>
      <p:pic>
        <p:nvPicPr>
          <p:cNvPr id="3" name="Image 2">
            <a:hlinkClick r:id="rId2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877" y="1274617"/>
            <a:ext cx="3027282" cy="4124325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45616" y="3219291"/>
            <a:ext cx="749301" cy="783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06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550486" y="569792"/>
            <a:ext cx="9680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dit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7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-9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y</a:t>
            </a:r>
          </a:p>
        </p:txBody>
      </p:sp>
      <p:pic>
        <p:nvPicPr>
          <p:cNvPr id="3" name="Imag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1877" y="1554908"/>
            <a:ext cx="4006586" cy="457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37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79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le lutin lorsque l’utilisateur 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choisit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nombre 5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962526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résultat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25</a:t>
            </a:r>
          </a:p>
        </p:txBody>
      </p:sp>
      <p:pic>
        <p:nvPicPr>
          <p:cNvPr id="4" name="Imag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8891" y="1553497"/>
            <a:ext cx="5538150" cy="4738994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55141" y="4022123"/>
            <a:ext cx="749301" cy="783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12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79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le lutin lorsqu’on exécute le script ci-dessous ?</a:t>
            </a:r>
            <a:endParaRPr lang="fr-FR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962526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12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24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1937" y="1370179"/>
            <a:ext cx="3719513" cy="5050882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155141" y="4868332"/>
            <a:ext cx="749301" cy="783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34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79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script permet d’obtenir ce dessin ?</a:t>
            </a:r>
            <a:endParaRPr lang="fr-FR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479742" y="3150454"/>
            <a:ext cx="803559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192" y="1025637"/>
            <a:ext cx="4940263" cy="137930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4073" y="0"/>
            <a:ext cx="2334901" cy="315473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7902" y="3138762"/>
            <a:ext cx="3158860" cy="356116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0451" y="3150454"/>
            <a:ext cx="3118523" cy="354947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0257" y="3321698"/>
            <a:ext cx="3043385" cy="337823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4213398" y="3150454"/>
            <a:ext cx="80355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7853201" y="3138761"/>
            <a:ext cx="80355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</a:p>
        </p:txBody>
      </p:sp>
      <p:sp>
        <p:nvSpPr>
          <p:cNvPr id="13" name="Ellipse 12"/>
          <p:cNvSpPr/>
          <p:nvPr/>
        </p:nvSpPr>
        <p:spPr>
          <a:xfrm>
            <a:off x="4113642" y="3150454"/>
            <a:ext cx="749301" cy="7837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0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0D78553-D5F8-449E-A822-02278ED7C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934" y="4737127"/>
            <a:ext cx="6609524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2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dit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-3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-8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x</a:t>
            </a:r>
          </a:p>
        </p:txBody>
      </p:sp>
      <p:pic>
        <p:nvPicPr>
          <p:cNvPr id="4" name="Imag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049" y="1490253"/>
            <a:ext cx="4904414" cy="48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dit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-11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-5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30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y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7946" y="1542472"/>
            <a:ext cx="4534831" cy="454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dit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x</a:t>
            </a:r>
          </a:p>
        </p:txBody>
      </p:sp>
      <p:pic>
        <p:nvPicPr>
          <p:cNvPr id="3" name="Imag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320" y="1370180"/>
            <a:ext cx="4234007" cy="468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6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le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80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3633" y="1154567"/>
            <a:ext cx="3198694" cy="497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6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réponse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22</a:t>
            </a:r>
          </a:p>
        </p:txBody>
      </p:sp>
      <p:pic>
        <p:nvPicPr>
          <p:cNvPr id="4" name="Imag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177" y="1689714"/>
            <a:ext cx="61531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6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le lutin lorsqu’on exécute le script ci-dessous ?</a:t>
            </a:r>
            <a:endParaRPr lang="fr-FR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314537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20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40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60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100</a:t>
            </a:r>
          </a:p>
        </p:txBody>
      </p:sp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319" y="1300351"/>
            <a:ext cx="3667558" cy="4098591"/>
          </a:xfrm>
          <a:prstGeom prst="rect">
            <a:avLst/>
          </a:prstGeom>
        </p:spPr>
      </p:pic>
      <p:pic>
        <p:nvPicPr>
          <p:cNvPr id="3" name="Image 2">
            <a:hlinkClick r:id="rId2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877" y="1274617"/>
            <a:ext cx="3027282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5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9" y="354179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615140" y="569792"/>
            <a:ext cx="984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dit le lutin lorsque l’utilisateur 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choisit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nombre 5 ?</a:t>
            </a:r>
            <a:endParaRPr lang="fr-FR" sz="3200" dirty="0"/>
          </a:p>
        </p:txBody>
      </p:sp>
      <p:pic>
        <p:nvPicPr>
          <p:cNvPr id="4" name="Imag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8891" y="1553497"/>
            <a:ext cx="5538150" cy="47389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4962526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résultat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25</a:t>
            </a:r>
          </a:p>
        </p:txBody>
      </p:sp>
    </p:spTree>
    <p:extLst>
      <p:ext uri="{BB962C8B-B14F-4D97-AF65-F5344CB8AC3E}">
        <p14:creationId xmlns:p14="http://schemas.microsoft.com/office/powerpoint/2010/main" val="22072508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456</Words>
  <Application>Microsoft Office PowerPoint</Application>
  <PresentationFormat>Grand écran</PresentationFormat>
  <Paragraphs>120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Thème Office</vt:lpstr>
      <vt:lpstr>Variables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laurentmarx</dc:creator>
  <cp:lastModifiedBy>Gaudinettes</cp:lastModifiedBy>
  <cp:revision>55</cp:revision>
  <dcterms:created xsi:type="dcterms:W3CDTF">2018-07-04T07:57:10Z</dcterms:created>
  <dcterms:modified xsi:type="dcterms:W3CDTF">2019-04-30T14:25:20Z</dcterms:modified>
</cp:coreProperties>
</file>