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57" r:id="rId3"/>
    <p:sldId id="273" r:id="rId4"/>
    <p:sldId id="260" r:id="rId5"/>
    <p:sldId id="275" r:id="rId6"/>
    <p:sldId id="276" r:id="rId7"/>
    <p:sldId id="274" r:id="rId8"/>
    <p:sldId id="277" r:id="rId9"/>
    <p:sldId id="278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56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1" clrIdx="0">
    <p:extLst>
      <p:ext uri="{19B8F6BF-5375-455C-9EA6-DF929625EA0E}">
        <p15:presenceInfo xmlns:p15="http://schemas.microsoft.com/office/powerpoint/2012/main" userId="hele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94660"/>
  </p:normalViewPr>
  <p:slideViewPr>
    <p:cSldViewPr snapToGrid="0">
      <p:cViewPr varScale="1">
        <p:scale>
          <a:sx n="53" d="100"/>
          <a:sy n="53" d="100"/>
        </p:scale>
        <p:origin x="6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0CF55-F486-4745-9E04-FC7DCA390A06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3B18A-782F-446E-9D9F-0EE38C05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43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781ECB-2CF8-46D5-8141-0ADF35C09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B16AB8-372F-47F2-9413-6D32D9CA9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87256-518B-4290-815F-692C8EEE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41AE-1CA8-4B6C-9414-2B71CB09C7FE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C9B6F4-7520-4223-903F-CFD5D6C4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5E19B8-30D6-4845-8B89-46EC4F94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8DE-4CA1-4214-AF21-24A31921EB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48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2AC7D4-9C62-4695-887E-D3DE07D0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055E7C-8A93-4485-9030-A0D7EB6C4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AE4A60-7D5E-49B0-A7C3-4FA31DFB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41AE-1CA8-4B6C-9414-2B71CB09C7FE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B66011-30AC-4CD0-AD4E-1DC82B66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297F8D-9BDC-4F00-A53F-7CC24012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8DE-4CA1-4214-AF21-24A31921EB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33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E716D61-A315-4AA0-8C9C-0DCB4032F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570B19-B084-4A51-A330-3DE344593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FA2725-BFB5-470C-B7AE-676B3525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41AE-1CA8-4B6C-9414-2B71CB09C7FE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D859E2-B7D7-47ED-9AFD-57F2BDCC4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62024F-349D-48EF-9D4F-B19F841D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8DE-4CA1-4214-AF21-24A31921EB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04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74F3F-CC3C-46D4-8CD6-D4F15BFC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D99C80-5BF1-4BD5-97CF-FE8697B4B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81CD9C-E90B-410C-87C8-728E38C2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41AE-1CA8-4B6C-9414-2B71CB09C7FE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AC5368-223E-4C2F-876E-987D91D0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C83041-4493-4344-8876-969720CF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8DE-4CA1-4214-AF21-24A31921EB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19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CFC4AF-E069-4BAD-A837-F79D0886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D8954-D71C-4AE0-9F3D-9BA8BB46D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707A2F-C1EC-4E2D-9946-8F06E04F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41AE-1CA8-4B6C-9414-2B71CB09C7FE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0E7412-92B0-47D6-801C-88BA499D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915B01-6933-450D-B12F-F76AFBCD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8DE-4CA1-4214-AF21-24A31921EB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87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6BF4A1-632A-4A2B-8B45-AA4BB561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4EE111-8A83-4809-B379-E6A9D6E1C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B8F972-5525-4C8B-B4EC-98F372BD7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B965B3-7E88-4B02-8EE1-D7DF0BCF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41AE-1CA8-4B6C-9414-2B71CB09C7FE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3D85D0-84F4-4241-A907-BB53EF38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1EDA38-8903-42B8-AC6E-51B30E06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8DE-4CA1-4214-AF21-24A31921EB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17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6AC78-8D93-467F-9A85-FB90C49A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98A1D1-553F-4483-80CD-DB49A4CAB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931720-90F0-4B58-A749-369D05584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C2A351-5CE9-4A0C-93AF-E778686123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DDD9F1-8B5E-4D8A-BEC8-F177E90D3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05CDE1-4D80-454C-A532-751DB155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41AE-1CA8-4B6C-9414-2B71CB09C7FE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644F0F-BD37-446F-A51E-ACB3D54F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07A0BC-2126-4900-B335-6BF2CD80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8DE-4CA1-4214-AF21-24A31921EB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84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83652-73A5-4F09-B926-EE5BCF77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836581-98AC-4CB1-B2E0-080A9205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41AE-1CA8-4B6C-9414-2B71CB09C7FE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AE05B3-D6C3-4480-A8F2-E56D60F8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481410-8583-4561-9C7A-7884C920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8DE-4CA1-4214-AF21-24A31921EB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66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C47884-FE36-4A45-87C4-41558570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41AE-1CA8-4B6C-9414-2B71CB09C7FE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919961-D1A9-4FE5-9DA2-7825B57D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D90DB2-E2AB-4C0E-B26A-6094D59B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8DE-4CA1-4214-AF21-24A31921EB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49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0C60A-FB69-443D-9419-B1602DF8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59A466-4EAE-48B7-BF0A-A79F90D6D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1AA1CE-062C-4D2F-AF4E-F523DC385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75433C-E784-403A-8399-B155FFB7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41AE-1CA8-4B6C-9414-2B71CB09C7FE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9809B8-6EFC-493F-A3BF-D8086F68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F3BE2A-99D3-4298-97A9-EEEBB627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8DE-4CA1-4214-AF21-24A31921EB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83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5BA03-82E2-414A-943A-18EC75EB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613E57-72BD-4916-82C9-7417F966F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5C1FDF-F49C-4624-AB2F-A89BF4AAB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BD01EE-FB5A-43A8-B989-6CCB89B4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41AE-1CA8-4B6C-9414-2B71CB09C7FE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B38604-FBDE-4B03-812C-F57EEE46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115FC4-2C19-442E-B566-5A9D9E75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8DE-4CA1-4214-AF21-24A31921EB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68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BD6978-71C9-4FBD-917E-EC976C30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9525B0-BF10-4531-8F84-93DAA8A84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37B3A5-F259-422B-A73F-029017996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641AE-1CA8-4B6C-9414-2B71CB09C7FE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1D9ED2-E8C8-40B9-B49B-55570D0F6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858C3B-3938-426B-B052-20164CF88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3B8DE-4CA1-4214-AF21-24A31921EB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9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scratch.mit.edu/projects/279745845/edit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scratch.mit.edu/projects/279746838/edi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cratch.mit.edu/projects/279747198/edi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279747621/edito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279747951/edito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cratch.mit.edu/projects/279748251/edi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cratch.mit.edu/projects/279749829/edi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https://scratch.mit.edu/projects/279750223/edi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86293-7FC4-41E1-96E9-64C3AC7E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203" y="1669511"/>
            <a:ext cx="5109594" cy="3518978"/>
          </a:xfrm>
        </p:spPr>
        <p:txBody>
          <a:bodyPr>
            <a:normAutofit/>
          </a:bodyPr>
          <a:lstStyle/>
          <a:p>
            <a:r>
              <a:rPr lang="fr-FR" sz="6600" dirty="0">
                <a:latin typeface="Calibri" panose="020F0502020204030204" pitchFamily="34" charset="0"/>
                <a:cs typeface="Times New Roman" panose="02020603050405020304" pitchFamily="18" charset="0"/>
              </a:rPr>
              <a:t>Les boucles</a:t>
            </a:r>
          </a:p>
        </p:txBody>
      </p:sp>
    </p:spTree>
    <p:extLst>
      <p:ext uri="{BB962C8B-B14F-4D97-AF65-F5344CB8AC3E}">
        <p14:creationId xmlns:p14="http://schemas.microsoft.com/office/powerpoint/2010/main" val="218698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CCECE5D-AB8C-4014-9052-27569DC59DB4}"/>
              </a:ext>
            </a:extLst>
          </p:cNvPr>
          <p:cNvSpPr txBox="1"/>
          <p:nvPr/>
        </p:nvSpPr>
        <p:spPr>
          <a:xfrm>
            <a:off x="2119312" y="2221233"/>
            <a:ext cx="79533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/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66258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2169323" y="677514"/>
            <a:ext cx="5746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 script dessine cette figure ?</a:t>
            </a:r>
            <a:endParaRPr lang="fr-FR" sz="3200" dirty="0"/>
          </a:p>
        </p:txBody>
      </p:sp>
      <p:pic>
        <p:nvPicPr>
          <p:cNvPr id="2" name="Imag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520" y="317235"/>
            <a:ext cx="1897759" cy="19115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073" y="3427750"/>
            <a:ext cx="2767186" cy="21899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305" y="3427750"/>
            <a:ext cx="2887681" cy="2271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8346" y="3427750"/>
            <a:ext cx="2839821" cy="23088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204" y="3427750"/>
            <a:ext cx="2959422" cy="29472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1356646" y="2610921"/>
            <a:ext cx="691063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4265774" y="2610923"/>
            <a:ext cx="69106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7277134" y="2610922"/>
            <a:ext cx="69106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10202724" y="2610921"/>
            <a:ext cx="69106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8" name="Ellipse 7"/>
          <p:cNvSpPr/>
          <p:nvPr/>
        </p:nvSpPr>
        <p:spPr>
          <a:xfrm>
            <a:off x="7113343" y="2530763"/>
            <a:ext cx="932874" cy="896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9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2169323" y="677514"/>
            <a:ext cx="5746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script dessine quelle figure ?</a:t>
            </a:r>
            <a:endParaRPr lang="fr-FR" sz="3200" dirty="0"/>
          </a:p>
        </p:txBody>
      </p:sp>
      <p:pic>
        <p:nvPicPr>
          <p:cNvPr id="5" name="Imag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344" y="215731"/>
            <a:ext cx="2839821" cy="23088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1356644" y="3481281"/>
            <a:ext cx="691063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4265772" y="3481281"/>
            <a:ext cx="69106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7224502" y="3395623"/>
            <a:ext cx="69106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10389145" y="3312885"/>
            <a:ext cx="69106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55" y="4566087"/>
            <a:ext cx="1323975" cy="7524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75" y="4298108"/>
            <a:ext cx="1371600" cy="138112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1190" y="4180325"/>
            <a:ext cx="2466975" cy="227647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8698" y="4298108"/>
            <a:ext cx="2057400" cy="1819275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0183232" y="3283340"/>
            <a:ext cx="932874" cy="896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0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1645132" y="381811"/>
            <a:ext cx="5854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Donne le nombre manquant dans ce script pour qu’il dessine la figure ci-contre.</a:t>
            </a:r>
            <a:endParaRPr lang="fr-FR" sz="8800" dirty="0"/>
          </a:p>
        </p:txBody>
      </p:sp>
      <p:pic>
        <p:nvPicPr>
          <p:cNvPr id="8" name="Imag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237" y="237630"/>
            <a:ext cx="3796528" cy="36231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345" y="2084721"/>
            <a:ext cx="4481728" cy="4546413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 flipV="1">
            <a:off x="3962400" y="3860800"/>
            <a:ext cx="4156363" cy="85107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118763" y="4357927"/>
            <a:ext cx="49876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8968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1719022" y="354180"/>
            <a:ext cx="70739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Donne le nombre minimum manquant dans ce script pour qu’il dessine la figure ci-contre.</a:t>
            </a:r>
          </a:p>
          <a:p>
            <a:r>
              <a:rPr lang="fr-FR" sz="3200" dirty="0"/>
              <a:t>Le point de départ est la croix rouge.</a:t>
            </a:r>
            <a:endParaRPr lang="fr-FR" sz="8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473" y="2549235"/>
            <a:ext cx="3457890" cy="4128511"/>
          </a:xfrm>
          <a:prstGeom prst="rect">
            <a:avLst/>
          </a:prstGeom>
        </p:spPr>
      </p:pic>
      <p:pic>
        <p:nvPicPr>
          <p:cNvPr id="8" name="Imag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221" y="354180"/>
            <a:ext cx="2802433" cy="2703056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 flipV="1">
            <a:off x="3325091" y="3860800"/>
            <a:ext cx="3943927" cy="40640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269018" y="3944034"/>
            <a:ext cx="49876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09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1645133" y="381811"/>
            <a:ext cx="53587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Donne le nombre manquant dans ce script pour qu’il dessine la figure ci-dessous.</a:t>
            </a:r>
            <a:endParaRPr lang="fr-FR" sz="8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76" y="3168072"/>
            <a:ext cx="6451407" cy="1248207"/>
          </a:xfrm>
          <a:prstGeom prst="rect">
            <a:avLst/>
          </a:prstGeom>
        </p:spPr>
      </p:pic>
      <p:pic>
        <p:nvPicPr>
          <p:cNvPr id="11" name="Imag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216" y="991610"/>
            <a:ext cx="4838700" cy="51149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313392" y="2521741"/>
            <a:ext cx="49876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4" name="Connecteur droit avec flèche 3"/>
          <p:cNvCxnSpPr>
            <a:stCxn id="2" idx="3"/>
          </p:cNvCxnSpPr>
          <p:nvPr/>
        </p:nvCxnSpPr>
        <p:spPr>
          <a:xfrm>
            <a:off x="6812155" y="2844907"/>
            <a:ext cx="1722245" cy="7378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2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1475461" y="354180"/>
            <a:ext cx="57439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Donne le nombre minimum manquant dans ce script pour qu’il dessine la figure ci-dessous.</a:t>
            </a:r>
            <a:endParaRPr lang="fr-FR" sz="8800" dirty="0"/>
          </a:p>
        </p:txBody>
      </p:sp>
      <p:pic>
        <p:nvPicPr>
          <p:cNvPr id="12" name="Image 1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420" y="720437"/>
            <a:ext cx="4836546" cy="47644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3074436"/>
            <a:ext cx="6810259" cy="125989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313392" y="2521741"/>
            <a:ext cx="49876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9" name="Connecteur droit avec flèche 8"/>
          <p:cNvCxnSpPr>
            <a:stCxn id="8" idx="3"/>
          </p:cNvCxnSpPr>
          <p:nvPr/>
        </p:nvCxnSpPr>
        <p:spPr>
          <a:xfrm>
            <a:off x="6812155" y="2844907"/>
            <a:ext cx="2276427" cy="5531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4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1645132" y="381811"/>
            <a:ext cx="661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Quel script ne donne pas le même résultat que le script ci-contre ?</a:t>
            </a:r>
            <a:endParaRPr lang="fr-FR" sz="8800" dirty="0"/>
          </a:p>
        </p:txBody>
      </p:sp>
      <p:pic>
        <p:nvPicPr>
          <p:cNvPr id="2" name="Imag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890" y="118326"/>
            <a:ext cx="3038767" cy="24049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468" y="3219567"/>
            <a:ext cx="3282189" cy="33019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470" y="3219567"/>
            <a:ext cx="2980723" cy="33019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517" y="3219567"/>
            <a:ext cx="3371679" cy="28540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2959376" y="3219567"/>
            <a:ext cx="75241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6871613" y="3162778"/>
            <a:ext cx="75241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10996247" y="3162778"/>
            <a:ext cx="75241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1" name="Ellipse 10"/>
          <p:cNvSpPr/>
          <p:nvPr/>
        </p:nvSpPr>
        <p:spPr>
          <a:xfrm>
            <a:off x="2755112" y="3139409"/>
            <a:ext cx="932874" cy="896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0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1645132" y="381811"/>
            <a:ext cx="56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Quel script dessine cette figure ?</a:t>
            </a:r>
            <a:endParaRPr lang="fr-FR" sz="8800" dirty="0"/>
          </a:p>
        </p:txBody>
      </p:sp>
      <p:pic>
        <p:nvPicPr>
          <p:cNvPr id="8" name="Imag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841" y="340942"/>
            <a:ext cx="2628900" cy="26003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6" y="3168073"/>
            <a:ext cx="2548372" cy="27439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2025412" y="3094182"/>
            <a:ext cx="75241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277" y="3137261"/>
            <a:ext cx="2698778" cy="28056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184" y="3137261"/>
            <a:ext cx="2675828" cy="275306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1142" y="3168073"/>
            <a:ext cx="2846509" cy="272225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4959908" y="3094182"/>
            <a:ext cx="75241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8065431" y="3084946"/>
            <a:ext cx="75241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11170954" y="3084945"/>
            <a:ext cx="75241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4" name="Ellipse 13"/>
          <p:cNvSpPr/>
          <p:nvPr/>
        </p:nvSpPr>
        <p:spPr>
          <a:xfrm>
            <a:off x="10994125" y="3014024"/>
            <a:ext cx="932874" cy="896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7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0D78553-D5F8-449E-A822-02278ED7C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934" y="4737127"/>
            <a:ext cx="6609524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2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2169323" y="677514"/>
            <a:ext cx="5746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 script dessine cette figure ?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520" y="317235"/>
            <a:ext cx="1897759" cy="19115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073" y="3427750"/>
            <a:ext cx="2767186" cy="21899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305" y="3427750"/>
            <a:ext cx="2887681" cy="2271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346" y="3427750"/>
            <a:ext cx="2839821" cy="23088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04" y="3427750"/>
            <a:ext cx="2959422" cy="29472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1356646" y="2610921"/>
            <a:ext cx="691063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4265774" y="2610923"/>
            <a:ext cx="69106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7277134" y="2610922"/>
            <a:ext cx="69106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10202724" y="2610921"/>
            <a:ext cx="69106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126093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2169323" y="677514"/>
            <a:ext cx="5746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script dessine quelle figure ?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344" y="215731"/>
            <a:ext cx="2839821" cy="23088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1356644" y="3481281"/>
            <a:ext cx="691063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4265772" y="3481281"/>
            <a:ext cx="69106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7224502" y="3395623"/>
            <a:ext cx="69106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10389145" y="3312885"/>
            <a:ext cx="69106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55" y="4566087"/>
            <a:ext cx="1323975" cy="7524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75" y="4298108"/>
            <a:ext cx="1371600" cy="138112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1190" y="4180325"/>
            <a:ext cx="2466975" cy="227647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698" y="4298108"/>
            <a:ext cx="20574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1645132" y="381811"/>
            <a:ext cx="5854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Donne le nombre manquant dans ce script pour qu’il dessine la figure ci-contre.</a:t>
            </a:r>
            <a:endParaRPr lang="fr-FR" sz="8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237" y="237630"/>
            <a:ext cx="3796528" cy="36231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345" y="2084721"/>
            <a:ext cx="4481728" cy="454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6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1719022" y="354180"/>
            <a:ext cx="70739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Donne le nombre minimum manquant dans ce script pour qu’il dessine la figure ci-contre.</a:t>
            </a:r>
          </a:p>
          <a:p>
            <a:r>
              <a:rPr lang="fr-FR" sz="3200" dirty="0"/>
              <a:t>Le point de départ est la croix rouge.</a:t>
            </a:r>
            <a:endParaRPr lang="fr-FR" sz="8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473" y="2549235"/>
            <a:ext cx="3457890" cy="41285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21" y="354180"/>
            <a:ext cx="2802433" cy="27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5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1645133" y="381811"/>
            <a:ext cx="53587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Donne le nombre manquant dans ce script pour qu’il dessine la figure ci-dessous.</a:t>
            </a:r>
            <a:endParaRPr lang="fr-FR" sz="8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76" y="3168072"/>
            <a:ext cx="6451407" cy="124820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216" y="991610"/>
            <a:ext cx="48387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1475461" y="354180"/>
            <a:ext cx="57439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Donne le nombre minimum manquant dans ce script pour qu’il dessine la figure ci-dessous.</a:t>
            </a:r>
            <a:endParaRPr lang="fr-FR" sz="88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420" y="720437"/>
            <a:ext cx="4836546" cy="47644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3074436"/>
            <a:ext cx="6810259" cy="12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1645132" y="381811"/>
            <a:ext cx="661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Quel script ne donne pas le même résultat que le script ci-contre ?</a:t>
            </a:r>
            <a:endParaRPr lang="fr-FR" sz="8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890" y="118326"/>
            <a:ext cx="3038767" cy="24049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468" y="3219567"/>
            <a:ext cx="3282189" cy="33019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470" y="3219567"/>
            <a:ext cx="2980723" cy="33019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17" y="3219567"/>
            <a:ext cx="3371679" cy="28540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2959376" y="3219567"/>
            <a:ext cx="75241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6871613" y="3162778"/>
            <a:ext cx="75241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10996247" y="3162778"/>
            <a:ext cx="75241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85473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4A3F7901-152C-4741-B18E-62C928E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54180"/>
            <a:ext cx="1143000" cy="101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dirty="0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50DB4-9ECA-48A1-998B-81E7DB30BD58}"/>
              </a:ext>
            </a:extLst>
          </p:cNvPr>
          <p:cNvSpPr/>
          <p:nvPr/>
        </p:nvSpPr>
        <p:spPr>
          <a:xfrm>
            <a:off x="1645132" y="381811"/>
            <a:ext cx="56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Quel script dessine cette figure ?</a:t>
            </a:r>
            <a:endParaRPr lang="fr-FR" sz="8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841" y="340942"/>
            <a:ext cx="2628900" cy="26003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" y="3168073"/>
            <a:ext cx="2548372" cy="27439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2025412" y="3094182"/>
            <a:ext cx="75241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277" y="3137261"/>
            <a:ext cx="2698778" cy="28056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184" y="3137261"/>
            <a:ext cx="2675828" cy="275306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1142" y="3168073"/>
            <a:ext cx="2846509" cy="272225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4959908" y="3094182"/>
            <a:ext cx="75241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8065431" y="3084946"/>
            <a:ext cx="75241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AC0C1B-FACA-4589-9494-1BE2265583F9}"/>
              </a:ext>
            </a:extLst>
          </p:cNvPr>
          <p:cNvSpPr/>
          <p:nvPr/>
        </p:nvSpPr>
        <p:spPr>
          <a:xfrm>
            <a:off x="11170954" y="3084945"/>
            <a:ext cx="75241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9978267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279</Words>
  <Application>Microsoft Office PowerPoint</Application>
  <PresentationFormat>Grand écran</PresentationFormat>
  <Paragraphs>70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Thème Office</vt:lpstr>
      <vt:lpstr>Les boucles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laurentmarx</dc:creator>
  <cp:lastModifiedBy>Sylvie Sperner</cp:lastModifiedBy>
  <cp:revision>35</cp:revision>
  <dcterms:created xsi:type="dcterms:W3CDTF">2018-07-04T07:57:10Z</dcterms:created>
  <dcterms:modified xsi:type="dcterms:W3CDTF">2019-03-12T14:31:52Z</dcterms:modified>
</cp:coreProperties>
</file>